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00FF00"/>
    <a:srgbClr val="66FFFF"/>
    <a:srgbClr val="33CCFF"/>
    <a:srgbClr val="E53BAC"/>
    <a:srgbClr val="FF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4444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971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202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2555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3207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78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683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0704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094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418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784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" name="Aire que pasa rapido.wav"/>
          </p:stSnd>
        </p:sndAc>
      </p:transition>
    </mc:Choice>
    <mc:Fallback>
      <p:transition spd="med" advClick="0">
        <p:fade/>
        <p:sndAc>
          <p:stSnd>
            <p:snd r:embed="rId1" name="Aire que pasa rapido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77BB-1BC9-4A75-874F-E6AA0600F216}" type="datetimeFigureOut">
              <a:rPr lang="es-CL" smtClean="0"/>
              <a:t>17-10-2020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8F07-8865-43E2-908A-C722E5CC9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9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13" name="Aire que pasa rapido.wav"/>
          </p:stSnd>
        </p:sndAc>
      </p:transition>
    </mc:Choice>
    <mc:Fallback>
      <p:transition spd="med" advClick="0">
        <p:fade/>
        <p:sndAc>
          <p:stSnd>
            <p:snd r:embed="rId13" name="Aire que pasa rapido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38962" y="1847805"/>
            <a:ext cx="91951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Memorice cívico</a:t>
            </a:r>
            <a:endParaRPr lang="es-ES" sz="9600" b="0" cap="none" spc="0" dirty="0">
              <a:ln w="57150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Rectángulo redondeado 2">
            <a:hlinkClick r:id="" action="ppaction://hlinkshowjump?jump=nextslide"/>
          </p:cNvPr>
          <p:cNvSpPr/>
          <p:nvPr/>
        </p:nvSpPr>
        <p:spPr>
          <a:xfrm>
            <a:off x="4747337" y="4966059"/>
            <a:ext cx="2778396" cy="794479"/>
          </a:xfrm>
          <a:prstGeom prst="roundRect">
            <a:avLst/>
          </a:prstGeom>
          <a:solidFill>
            <a:srgbClr val="FF00FF"/>
          </a:solidFill>
          <a:ln w="762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comenzar</a:t>
            </a:r>
            <a:endParaRPr lang="es-CL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8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_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mph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hlinkClick r:id="" action="ppaction://hlinkshowjump?jump=nextslide"/>
          </p:cNvPr>
          <p:cNvSpPr/>
          <p:nvPr/>
        </p:nvSpPr>
        <p:spPr>
          <a:xfrm>
            <a:off x="5154058" y="5911594"/>
            <a:ext cx="1667898" cy="751160"/>
          </a:xfrm>
          <a:prstGeom prst="roundRect">
            <a:avLst/>
          </a:prstGeom>
          <a:solidFill>
            <a:srgbClr val="FF00FF"/>
          </a:solidFill>
          <a:ln w="762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Jugar</a:t>
            </a:r>
            <a:endParaRPr lang="es-CL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7028" y="1322912"/>
            <a:ext cx="10320321" cy="4247317"/>
          </a:xfrm>
          <a:prstGeom prst="rect">
            <a:avLst/>
          </a:prstGeom>
          <a:solidFill>
            <a:schemeClr val="bg1"/>
          </a:solidFill>
          <a:ln w="76200">
            <a:solidFill>
              <a:srgbClr val="33CCFF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Se puede jugar de manera individual o en parejas.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Descubre al azar las parejas presionando encima de cada carta.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Cuando te equivoques, presiona sobre la        para voltear las cartas y continúa en tu próximo turno.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El memorice tiene tres niveles: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Bell MT" panose="02020503060305020303" pitchFamily="18" charset="0"/>
              </a:rPr>
              <a:t>Nivel 1: Busca las parejas al azar. </a:t>
            </a:r>
            <a:r>
              <a:rPr lang="es-ES" dirty="0">
                <a:solidFill>
                  <a:srgbClr val="FF0000"/>
                </a:solidFill>
                <a:latin typeface="Bell MT" panose="02020503060305020303" pitchFamily="18" charset="0"/>
              </a:rPr>
              <a:t>Recuerda las imágenes </a:t>
            </a:r>
            <a:r>
              <a:rPr lang="es-ES" dirty="0" smtClean="0">
                <a:latin typeface="Bell MT" panose="02020503060305020303" pitchFamily="18" charset="0"/>
              </a:rPr>
              <a:t>porque, serán </a:t>
            </a:r>
            <a:r>
              <a:rPr lang="es-ES" dirty="0">
                <a:latin typeface="Bell MT" panose="02020503060305020303" pitchFamily="18" charset="0"/>
              </a:rPr>
              <a:t>útiles </a:t>
            </a:r>
            <a:r>
              <a:rPr lang="es-ES" dirty="0" smtClean="0">
                <a:latin typeface="Bell MT" panose="02020503060305020303" pitchFamily="18" charset="0"/>
              </a:rPr>
              <a:t>en los </a:t>
            </a:r>
            <a:r>
              <a:rPr lang="es-ES" dirty="0">
                <a:latin typeface="Bell MT" panose="02020503060305020303" pitchFamily="18" charset="0"/>
              </a:rPr>
              <a:t>niveles posteriores.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Bell MT" panose="02020503060305020303" pitchFamily="18" charset="0"/>
              </a:rPr>
              <a:t>Nivel 2: Descubre las parejas al azar hasta que se acabe  el tiempo (60 segundos).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Bell MT" panose="02020503060305020303" pitchFamily="18" charset="0"/>
              </a:rPr>
              <a:t>Nivel 3: Descubre las parejas al azar hasta que se acabe el tiempo (15 segundos).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Cuando descubras todas las parejas en un nivel presiona botón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Finalizas el juego cuando pases los tres niveles en el tiempo establecido.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Bell MT" panose="02020503060305020303" pitchFamily="18" charset="0"/>
              </a:rPr>
              <a:t>Puedes jugar las veces que </a:t>
            </a:r>
            <a:r>
              <a:rPr lang="es-ES" dirty="0" smtClean="0">
                <a:latin typeface="Bell MT" panose="02020503060305020303" pitchFamily="18" charset="0"/>
              </a:rPr>
              <a:t>quieras</a:t>
            </a:r>
            <a:r>
              <a:rPr lang="es-ES" dirty="0"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90044" y="-148509"/>
            <a:ext cx="61959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38100"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Instrucciones</a:t>
            </a:r>
            <a:endParaRPr lang="es-ES" sz="8000" b="0" cap="none" spc="0" dirty="0">
              <a:ln w="38100"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219905" y="4317656"/>
            <a:ext cx="1281987" cy="311471"/>
          </a:xfrm>
          <a:prstGeom prst="roundRect">
            <a:avLst/>
          </a:prstGeom>
          <a:solidFill>
            <a:srgbClr val="33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SIGUIENTE</a:t>
            </a:r>
            <a:endParaRPr lang="es-CL" b="1" dirty="0"/>
          </a:p>
        </p:txBody>
      </p:sp>
      <p:sp>
        <p:nvSpPr>
          <p:cNvPr id="7" name="ocultar"/>
          <p:cNvSpPr/>
          <p:nvPr/>
        </p:nvSpPr>
        <p:spPr>
          <a:xfrm>
            <a:off x="5037072" y="2231501"/>
            <a:ext cx="408385" cy="4025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733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2" name="Aire que pasa rapido.wav"/>
          </p:stSnd>
        </p:sndAc>
      </p:transition>
    </mc:Choice>
    <mc:Fallback>
      <p:transition spd="med" advClick="0">
        <p:fade/>
        <p:sndAc>
          <p:stSnd>
            <p:snd r:embed="rId2" name="Aire que pasa rapi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03255" y="2647115"/>
            <a:ext cx="1460730" cy="18474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OCULTAR"/>
          <p:cNvSpPr/>
          <p:nvPr/>
        </p:nvSpPr>
        <p:spPr>
          <a:xfrm>
            <a:off x="1649184" y="257974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APA"/>
          <p:cNvSpPr/>
          <p:nvPr/>
        </p:nvSpPr>
        <p:spPr>
          <a:xfrm>
            <a:off x="596850" y="2646287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2" name="Rectángulo redondeado 101"/>
          <p:cNvSpPr/>
          <p:nvPr/>
        </p:nvSpPr>
        <p:spPr>
          <a:xfrm>
            <a:off x="2169785" y="2647115"/>
            <a:ext cx="1460730" cy="184744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3" name="OCULTAR"/>
          <p:cNvSpPr/>
          <p:nvPr/>
        </p:nvSpPr>
        <p:spPr>
          <a:xfrm>
            <a:off x="3215714" y="257974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4" name="TAPA"/>
          <p:cNvSpPr/>
          <p:nvPr/>
        </p:nvSpPr>
        <p:spPr>
          <a:xfrm>
            <a:off x="2169785" y="2646288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5" name="Rectángulo redondeado 104"/>
          <p:cNvSpPr/>
          <p:nvPr/>
        </p:nvSpPr>
        <p:spPr>
          <a:xfrm>
            <a:off x="3746816" y="2647114"/>
            <a:ext cx="1460730" cy="18474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6" name="OCULTAR"/>
          <p:cNvSpPr/>
          <p:nvPr/>
        </p:nvSpPr>
        <p:spPr>
          <a:xfrm>
            <a:off x="4792745" y="2579743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7" name="TAPA"/>
          <p:cNvSpPr/>
          <p:nvPr/>
        </p:nvSpPr>
        <p:spPr>
          <a:xfrm>
            <a:off x="3761279" y="2646285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8" name="Rectángulo redondeado 107"/>
          <p:cNvSpPr/>
          <p:nvPr/>
        </p:nvSpPr>
        <p:spPr>
          <a:xfrm>
            <a:off x="5323847" y="2647113"/>
            <a:ext cx="1460730" cy="18474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9" name="OCULTAR"/>
          <p:cNvSpPr/>
          <p:nvPr/>
        </p:nvSpPr>
        <p:spPr>
          <a:xfrm>
            <a:off x="6369776" y="257974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0" name="TAPA"/>
          <p:cNvSpPr/>
          <p:nvPr/>
        </p:nvSpPr>
        <p:spPr>
          <a:xfrm>
            <a:off x="5316645" y="2646286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1" name="Rectángulo redondeado 110"/>
          <p:cNvSpPr/>
          <p:nvPr/>
        </p:nvSpPr>
        <p:spPr>
          <a:xfrm>
            <a:off x="6909279" y="2647112"/>
            <a:ext cx="1460730" cy="184744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2" name="OCULTAR"/>
          <p:cNvSpPr/>
          <p:nvPr/>
        </p:nvSpPr>
        <p:spPr>
          <a:xfrm>
            <a:off x="7955208" y="257974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3" name="TAPA"/>
          <p:cNvSpPr/>
          <p:nvPr/>
        </p:nvSpPr>
        <p:spPr>
          <a:xfrm>
            <a:off x="6911342" y="2646286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4" name="Rectángulo redondeado 113"/>
          <p:cNvSpPr/>
          <p:nvPr/>
        </p:nvSpPr>
        <p:spPr>
          <a:xfrm>
            <a:off x="8494711" y="2647112"/>
            <a:ext cx="1460730" cy="184744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5" name="OCULTAR"/>
          <p:cNvSpPr/>
          <p:nvPr/>
        </p:nvSpPr>
        <p:spPr>
          <a:xfrm>
            <a:off x="9540640" y="257974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6" name="TAPA"/>
          <p:cNvSpPr/>
          <p:nvPr/>
        </p:nvSpPr>
        <p:spPr>
          <a:xfrm>
            <a:off x="8516719" y="2646286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7" name="Rectángulo redondeado 116"/>
          <p:cNvSpPr/>
          <p:nvPr/>
        </p:nvSpPr>
        <p:spPr>
          <a:xfrm>
            <a:off x="10080143" y="2647111"/>
            <a:ext cx="1460730" cy="184744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8" name="OCULTAR"/>
          <p:cNvSpPr/>
          <p:nvPr/>
        </p:nvSpPr>
        <p:spPr>
          <a:xfrm>
            <a:off x="11126072" y="2579740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TAPA"/>
          <p:cNvSpPr/>
          <p:nvPr/>
        </p:nvSpPr>
        <p:spPr>
          <a:xfrm>
            <a:off x="10100088" y="2646285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0" name="Rectángulo redondeado 119"/>
          <p:cNvSpPr/>
          <p:nvPr/>
        </p:nvSpPr>
        <p:spPr>
          <a:xfrm>
            <a:off x="603255" y="4713376"/>
            <a:ext cx="1460730" cy="18474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1" name="OCULTAR"/>
          <p:cNvSpPr/>
          <p:nvPr/>
        </p:nvSpPr>
        <p:spPr>
          <a:xfrm>
            <a:off x="1649184" y="4646005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TAPA"/>
          <p:cNvSpPr/>
          <p:nvPr/>
        </p:nvSpPr>
        <p:spPr>
          <a:xfrm>
            <a:off x="596850" y="4712548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3" name="Rectángulo redondeado 122"/>
          <p:cNvSpPr/>
          <p:nvPr/>
        </p:nvSpPr>
        <p:spPr>
          <a:xfrm>
            <a:off x="2169785" y="4713376"/>
            <a:ext cx="1460730" cy="184744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4" name="OCULTAR"/>
          <p:cNvSpPr/>
          <p:nvPr/>
        </p:nvSpPr>
        <p:spPr>
          <a:xfrm>
            <a:off x="3215714" y="4646005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TAPA"/>
          <p:cNvSpPr/>
          <p:nvPr/>
        </p:nvSpPr>
        <p:spPr>
          <a:xfrm>
            <a:off x="2169785" y="4712547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6" name="Rectángulo redondeado 125"/>
          <p:cNvSpPr/>
          <p:nvPr/>
        </p:nvSpPr>
        <p:spPr>
          <a:xfrm>
            <a:off x="3746816" y="4713375"/>
            <a:ext cx="1460730" cy="184744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7" name="OCULTAR"/>
          <p:cNvSpPr/>
          <p:nvPr/>
        </p:nvSpPr>
        <p:spPr>
          <a:xfrm>
            <a:off x="4792745" y="464600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TAPA"/>
          <p:cNvSpPr/>
          <p:nvPr/>
        </p:nvSpPr>
        <p:spPr>
          <a:xfrm>
            <a:off x="3737657" y="4713290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29" name="Rectángulo redondeado 128"/>
          <p:cNvSpPr/>
          <p:nvPr/>
        </p:nvSpPr>
        <p:spPr>
          <a:xfrm>
            <a:off x="5323847" y="4713374"/>
            <a:ext cx="1460730" cy="184744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0" name="OCULTAR"/>
          <p:cNvSpPr/>
          <p:nvPr/>
        </p:nvSpPr>
        <p:spPr>
          <a:xfrm>
            <a:off x="6369776" y="4646003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TAPA"/>
          <p:cNvSpPr/>
          <p:nvPr/>
        </p:nvSpPr>
        <p:spPr>
          <a:xfrm>
            <a:off x="5334851" y="4712547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2" name="Rectángulo redondeado 131"/>
          <p:cNvSpPr/>
          <p:nvPr/>
        </p:nvSpPr>
        <p:spPr>
          <a:xfrm>
            <a:off x="6909279" y="4713373"/>
            <a:ext cx="1460730" cy="184744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3" name="OCULTAR"/>
          <p:cNvSpPr/>
          <p:nvPr/>
        </p:nvSpPr>
        <p:spPr>
          <a:xfrm>
            <a:off x="7955208" y="464600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4" name="TAPA"/>
          <p:cNvSpPr/>
          <p:nvPr/>
        </p:nvSpPr>
        <p:spPr>
          <a:xfrm>
            <a:off x="6904699" y="4712546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5" name="Rectángulo redondeado 134"/>
          <p:cNvSpPr/>
          <p:nvPr/>
        </p:nvSpPr>
        <p:spPr>
          <a:xfrm>
            <a:off x="8494711" y="4713373"/>
            <a:ext cx="1460730" cy="184744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6" name="OCULTAR"/>
          <p:cNvSpPr/>
          <p:nvPr/>
        </p:nvSpPr>
        <p:spPr>
          <a:xfrm>
            <a:off x="9540640" y="464600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7" name="TAPA"/>
          <p:cNvSpPr/>
          <p:nvPr/>
        </p:nvSpPr>
        <p:spPr>
          <a:xfrm>
            <a:off x="8516719" y="4712549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8" name="Rectángulo redondeado 137"/>
          <p:cNvSpPr/>
          <p:nvPr/>
        </p:nvSpPr>
        <p:spPr>
          <a:xfrm>
            <a:off x="10080143" y="4713372"/>
            <a:ext cx="1460730" cy="184744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9" name="OCULTAR"/>
          <p:cNvSpPr/>
          <p:nvPr/>
        </p:nvSpPr>
        <p:spPr>
          <a:xfrm>
            <a:off x="11126072" y="464600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0" name="TAPA"/>
          <p:cNvSpPr/>
          <p:nvPr/>
        </p:nvSpPr>
        <p:spPr>
          <a:xfrm>
            <a:off x="10080901" y="4712549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41" name="Rectángulo redondeado 140">
            <a:hlinkClick r:id="" action="ppaction://hlinkshowjump?jump=nextslide"/>
          </p:cNvPr>
          <p:cNvSpPr/>
          <p:nvPr/>
        </p:nvSpPr>
        <p:spPr>
          <a:xfrm>
            <a:off x="10244126" y="341194"/>
            <a:ext cx="1324042" cy="477672"/>
          </a:xfrm>
          <a:prstGeom prst="roundRect">
            <a:avLst/>
          </a:prstGeom>
          <a:solidFill>
            <a:srgbClr val="33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SIGUIENTE</a:t>
            </a:r>
            <a:endParaRPr lang="es-CL" b="1" dirty="0"/>
          </a:p>
        </p:txBody>
      </p:sp>
      <p:sp>
        <p:nvSpPr>
          <p:cNvPr id="45" name="Rectángulo 44"/>
          <p:cNvSpPr/>
          <p:nvPr/>
        </p:nvSpPr>
        <p:spPr>
          <a:xfrm>
            <a:off x="4470868" y="341194"/>
            <a:ext cx="3188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3810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Nivel 1</a:t>
            </a:r>
            <a:endParaRPr lang="es-ES" sz="8000" b="0" cap="none" spc="0" dirty="0">
              <a:ln w="38100">
                <a:solidFill>
                  <a:schemeClr val="bg1"/>
                </a:solidFill>
              </a:ln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77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2" name="Aire que pasa rapido.wav"/>
          </p:stSnd>
        </p:sndAc>
      </p:transition>
    </mc:Choice>
    <mc:Fallback>
      <p:transition spd="med" advClick="0">
        <p:fade/>
        <p:sndAc>
          <p:stSnd>
            <p:snd r:embed="rId2" name="Aire que pasa rapi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4" grpId="0" animBg="1"/>
      <p:bldP spid="104" grpId="1" animBg="1"/>
      <p:bldP spid="107" grpId="0" animBg="1"/>
      <p:bldP spid="107" grpId="1" animBg="1"/>
      <p:bldP spid="110" grpId="0" animBg="1"/>
      <p:bldP spid="110" grpId="1" animBg="1"/>
      <p:bldP spid="113" grpId="0" animBg="1"/>
      <p:bldP spid="113" grpId="1" animBg="1"/>
      <p:bldP spid="116" grpId="0" animBg="1"/>
      <p:bldP spid="116" grpId="1" animBg="1"/>
      <p:bldP spid="119" grpId="0" animBg="1"/>
      <p:bldP spid="119" grpId="1" animBg="1"/>
      <p:bldP spid="122" grpId="0" animBg="1"/>
      <p:bldP spid="122" grpId="1" animBg="1"/>
      <p:bldP spid="125" grpId="0" animBg="1"/>
      <p:bldP spid="125" grpId="1" animBg="1"/>
      <p:bldP spid="128" grpId="0" animBg="1"/>
      <p:bldP spid="128" grpId="1" animBg="1"/>
      <p:bldP spid="131" grpId="0" animBg="1"/>
      <p:bldP spid="131" grpId="1" animBg="1"/>
      <p:bldP spid="134" grpId="0" animBg="1"/>
      <p:bldP spid="134" grpId="1" animBg="1"/>
      <p:bldP spid="137" grpId="0" animBg="1"/>
      <p:bldP spid="137" grpId="1" animBg="1"/>
      <p:bldP spid="140" grpId="0" animBg="1"/>
      <p:bldP spid="1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30550" y="2524285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OCULTAR"/>
          <p:cNvSpPr/>
          <p:nvPr/>
        </p:nvSpPr>
        <p:spPr>
          <a:xfrm>
            <a:off x="1676479" y="245691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APA"/>
          <p:cNvSpPr/>
          <p:nvPr/>
        </p:nvSpPr>
        <p:spPr>
          <a:xfrm>
            <a:off x="623015" y="2530675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7" name="Rectángulo redondeado 6"/>
          <p:cNvSpPr/>
          <p:nvPr/>
        </p:nvSpPr>
        <p:spPr>
          <a:xfrm>
            <a:off x="2197080" y="2524285"/>
            <a:ext cx="1460730" cy="18474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8" name="OCULTAR"/>
          <p:cNvSpPr/>
          <p:nvPr/>
        </p:nvSpPr>
        <p:spPr>
          <a:xfrm>
            <a:off x="3243009" y="245691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APA"/>
          <p:cNvSpPr/>
          <p:nvPr/>
        </p:nvSpPr>
        <p:spPr>
          <a:xfrm>
            <a:off x="2195290" y="2524280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" name="Rectángulo redondeado 9"/>
          <p:cNvSpPr/>
          <p:nvPr/>
        </p:nvSpPr>
        <p:spPr>
          <a:xfrm>
            <a:off x="3774111" y="2524284"/>
            <a:ext cx="1460730" cy="184744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" name="OCULTAR"/>
          <p:cNvSpPr/>
          <p:nvPr/>
        </p:nvSpPr>
        <p:spPr>
          <a:xfrm>
            <a:off x="4820040" y="2456913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APA"/>
          <p:cNvSpPr/>
          <p:nvPr/>
        </p:nvSpPr>
        <p:spPr>
          <a:xfrm>
            <a:off x="3774111" y="2511500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" name="Rectángulo redondeado 12"/>
          <p:cNvSpPr/>
          <p:nvPr/>
        </p:nvSpPr>
        <p:spPr>
          <a:xfrm>
            <a:off x="5351142" y="2524283"/>
            <a:ext cx="1460730" cy="184744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4" name="OCULTAR"/>
          <p:cNvSpPr/>
          <p:nvPr/>
        </p:nvSpPr>
        <p:spPr>
          <a:xfrm>
            <a:off x="6397071" y="245691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APA"/>
          <p:cNvSpPr/>
          <p:nvPr/>
        </p:nvSpPr>
        <p:spPr>
          <a:xfrm>
            <a:off x="5344647" y="2511499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6" name="Rectángulo redondeado 15"/>
          <p:cNvSpPr/>
          <p:nvPr/>
        </p:nvSpPr>
        <p:spPr>
          <a:xfrm>
            <a:off x="6936574" y="2524282"/>
            <a:ext cx="1460730" cy="184744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7" name="OCULTAR"/>
          <p:cNvSpPr/>
          <p:nvPr/>
        </p:nvSpPr>
        <p:spPr>
          <a:xfrm>
            <a:off x="7982503" y="245691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TAPA"/>
          <p:cNvSpPr/>
          <p:nvPr/>
        </p:nvSpPr>
        <p:spPr>
          <a:xfrm>
            <a:off x="6936574" y="2511499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9" name="Rectángulo redondeado 18"/>
          <p:cNvSpPr/>
          <p:nvPr/>
        </p:nvSpPr>
        <p:spPr>
          <a:xfrm>
            <a:off x="8522006" y="2524282"/>
            <a:ext cx="1460730" cy="184744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0" name="OCULTAR"/>
          <p:cNvSpPr/>
          <p:nvPr/>
        </p:nvSpPr>
        <p:spPr>
          <a:xfrm>
            <a:off x="9567935" y="245691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TAPA"/>
          <p:cNvSpPr/>
          <p:nvPr/>
        </p:nvSpPr>
        <p:spPr>
          <a:xfrm>
            <a:off x="8533573" y="2524280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2" name="Rectángulo redondeado 21"/>
          <p:cNvSpPr/>
          <p:nvPr/>
        </p:nvSpPr>
        <p:spPr>
          <a:xfrm>
            <a:off x="10107438" y="2524281"/>
            <a:ext cx="1460730" cy="184744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3" name="OCULTAR"/>
          <p:cNvSpPr/>
          <p:nvPr/>
        </p:nvSpPr>
        <p:spPr>
          <a:xfrm>
            <a:off x="11153367" y="2456910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TAPA"/>
          <p:cNvSpPr/>
          <p:nvPr/>
        </p:nvSpPr>
        <p:spPr>
          <a:xfrm>
            <a:off x="10119005" y="2524280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5" name="Rectángulo redondeado 24"/>
          <p:cNvSpPr/>
          <p:nvPr/>
        </p:nvSpPr>
        <p:spPr>
          <a:xfrm>
            <a:off x="630550" y="4523995"/>
            <a:ext cx="1460730" cy="184744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6" name="OCULTAR"/>
          <p:cNvSpPr/>
          <p:nvPr/>
        </p:nvSpPr>
        <p:spPr>
          <a:xfrm>
            <a:off x="1676479" y="445662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TAPA"/>
          <p:cNvSpPr/>
          <p:nvPr/>
        </p:nvSpPr>
        <p:spPr>
          <a:xfrm>
            <a:off x="637045" y="4523988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8" name="Rectángulo redondeado 27"/>
          <p:cNvSpPr/>
          <p:nvPr/>
        </p:nvSpPr>
        <p:spPr>
          <a:xfrm>
            <a:off x="2197080" y="4523995"/>
            <a:ext cx="1460730" cy="184744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9" name="OCULTAR"/>
          <p:cNvSpPr/>
          <p:nvPr/>
        </p:nvSpPr>
        <p:spPr>
          <a:xfrm>
            <a:off x="3243009" y="445662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TAPA"/>
          <p:cNvSpPr/>
          <p:nvPr/>
        </p:nvSpPr>
        <p:spPr>
          <a:xfrm>
            <a:off x="2203575" y="451121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1" name="Rectángulo redondeado 30"/>
          <p:cNvSpPr/>
          <p:nvPr/>
        </p:nvSpPr>
        <p:spPr>
          <a:xfrm>
            <a:off x="3774111" y="4523994"/>
            <a:ext cx="1460730" cy="184744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2" name="OCULTAR"/>
          <p:cNvSpPr/>
          <p:nvPr/>
        </p:nvSpPr>
        <p:spPr>
          <a:xfrm>
            <a:off x="4820040" y="4456623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TAPA"/>
          <p:cNvSpPr/>
          <p:nvPr/>
        </p:nvSpPr>
        <p:spPr>
          <a:xfrm>
            <a:off x="3777513" y="4523987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4" name="Rectángulo redondeado 33"/>
          <p:cNvSpPr/>
          <p:nvPr/>
        </p:nvSpPr>
        <p:spPr>
          <a:xfrm>
            <a:off x="5351142" y="4523993"/>
            <a:ext cx="1460730" cy="184744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5" name="OCULTAR"/>
          <p:cNvSpPr/>
          <p:nvPr/>
        </p:nvSpPr>
        <p:spPr>
          <a:xfrm>
            <a:off x="6397071" y="445662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TAPA"/>
          <p:cNvSpPr/>
          <p:nvPr/>
        </p:nvSpPr>
        <p:spPr>
          <a:xfrm>
            <a:off x="5367944" y="4523987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7" name="Rectángulo redondeado 36"/>
          <p:cNvSpPr/>
          <p:nvPr/>
        </p:nvSpPr>
        <p:spPr>
          <a:xfrm>
            <a:off x="6936574" y="4523992"/>
            <a:ext cx="1460730" cy="184744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8" name="OCULTAR"/>
          <p:cNvSpPr/>
          <p:nvPr/>
        </p:nvSpPr>
        <p:spPr>
          <a:xfrm>
            <a:off x="7982503" y="445662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TAPA"/>
          <p:cNvSpPr/>
          <p:nvPr/>
        </p:nvSpPr>
        <p:spPr>
          <a:xfrm>
            <a:off x="6948141" y="4523987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0" name="Rectángulo redondeado 39"/>
          <p:cNvSpPr/>
          <p:nvPr/>
        </p:nvSpPr>
        <p:spPr>
          <a:xfrm>
            <a:off x="8522006" y="4523992"/>
            <a:ext cx="1460730" cy="18474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1" name="OCULTAR"/>
          <p:cNvSpPr/>
          <p:nvPr/>
        </p:nvSpPr>
        <p:spPr>
          <a:xfrm>
            <a:off x="9567935" y="445662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TAPA"/>
          <p:cNvSpPr/>
          <p:nvPr/>
        </p:nvSpPr>
        <p:spPr>
          <a:xfrm>
            <a:off x="8522006" y="4523987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3" name="Rectángulo redondeado 42"/>
          <p:cNvSpPr/>
          <p:nvPr/>
        </p:nvSpPr>
        <p:spPr>
          <a:xfrm>
            <a:off x="10107438" y="4523991"/>
            <a:ext cx="1460730" cy="184744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4" name="OCULTAR"/>
          <p:cNvSpPr/>
          <p:nvPr/>
        </p:nvSpPr>
        <p:spPr>
          <a:xfrm>
            <a:off x="11153367" y="4456620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TAPA"/>
          <p:cNvSpPr/>
          <p:nvPr/>
        </p:nvSpPr>
        <p:spPr>
          <a:xfrm>
            <a:off x="10119005" y="4527870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6" name="Rectángulo redondeado 45">
            <a:hlinkClick r:id="" action="ppaction://hlinkshowjump?jump=nextslide"/>
          </p:cNvPr>
          <p:cNvSpPr/>
          <p:nvPr/>
        </p:nvSpPr>
        <p:spPr>
          <a:xfrm>
            <a:off x="10244126" y="341194"/>
            <a:ext cx="1324042" cy="477672"/>
          </a:xfrm>
          <a:prstGeom prst="roundRect">
            <a:avLst/>
          </a:prstGeom>
          <a:solidFill>
            <a:srgbClr val="33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SIGUIENTE</a:t>
            </a:r>
            <a:endParaRPr lang="es-CL" b="1" dirty="0"/>
          </a:p>
        </p:txBody>
      </p:sp>
      <p:sp>
        <p:nvSpPr>
          <p:cNvPr id="51" name="Rectángulo 50"/>
          <p:cNvSpPr/>
          <p:nvPr/>
        </p:nvSpPr>
        <p:spPr>
          <a:xfrm>
            <a:off x="4393661" y="1517503"/>
            <a:ext cx="3224875" cy="4765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393660" y="1506295"/>
            <a:ext cx="3224875" cy="476518"/>
          </a:xfrm>
          <a:prstGeom prst="rect">
            <a:avLst/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4393660" y="-148509"/>
            <a:ext cx="3188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3810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Nivel 2</a:t>
            </a:r>
            <a:endParaRPr lang="es-ES" sz="8000" b="0" cap="none" spc="0" dirty="0">
              <a:ln w="38100">
                <a:solidFill>
                  <a:schemeClr val="bg1"/>
                </a:solidFill>
              </a:ln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8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2" name="Aire que pasa rapido.wav"/>
          </p:stSnd>
        </p:sndAc>
      </p:transition>
    </mc:Choice>
    <mc:Fallback>
      <p:transition spd="med" advClick="0">
        <p:fade/>
        <p:sndAc>
          <p:stSnd>
            <p:snd r:embed="rId2" name="Aire que pasa rapi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9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 tan tan taa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45" grpId="0" animBg="1"/>
      <p:bldP spid="45" grpId="1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30550" y="2524285"/>
            <a:ext cx="1460730" cy="18474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5" name="OCULTAR"/>
          <p:cNvSpPr/>
          <p:nvPr/>
        </p:nvSpPr>
        <p:spPr>
          <a:xfrm>
            <a:off x="1676479" y="245691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APA"/>
          <p:cNvSpPr/>
          <p:nvPr/>
        </p:nvSpPr>
        <p:spPr>
          <a:xfrm>
            <a:off x="630550" y="2524281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7" name="Rectángulo redondeado 6"/>
          <p:cNvSpPr/>
          <p:nvPr/>
        </p:nvSpPr>
        <p:spPr>
          <a:xfrm>
            <a:off x="2197080" y="2524285"/>
            <a:ext cx="1460730" cy="18474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8" name="OCULTAR"/>
          <p:cNvSpPr/>
          <p:nvPr/>
        </p:nvSpPr>
        <p:spPr>
          <a:xfrm>
            <a:off x="3243009" y="245691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APA"/>
          <p:cNvSpPr/>
          <p:nvPr/>
        </p:nvSpPr>
        <p:spPr>
          <a:xfrm>
            <a:off x="2207581" y="251527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0" name="Rectángulo redondeado 9"/>
          <p:cNvSpPr/>
          <p:nvPr/>
        </p:nvSpPr>
        <p:spPr>
          <a:xfrm>
            <a:off x="3788952" y="2522822"/>
            <a:ext cx="1460730" cy="184744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1" name="OCULTAR"/>
          <p:cNvSpPr/>
          <p:nvPr/>
        </p:nvSpPr>
        <p:spPr>
          <a:xfrm>
            <a:off x="4820040" y="2456913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APA"/>
          <p:cNvSpPr/>
          <p:nvPr/>
        </p:nvSpPr>
        <p:spPr>
          <a:xfrm>
            <a:off x="3794516" y="2514060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3" name="Rectángulo redondeado 12"/>
          <p:cNvSpPr/>
          <p:nvPr/>
        </p:nvSpPr>
        <p:spPr>
          <a:xfrm>
            <a:off x="5351142" y="2524283"/>
            <a:ext cx="1460730" cy="1847443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4" name="OCULTAR"/>
          <p:cNvSpPr/>
          <p:nvPr/>
        </p:nvSpPr>
        <p:spPr>
          <a:xfrm>
            <a:off x="6397071" y="245691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APA"/>
          <p:cNvSpPr/>
          <p:nvPr/>
        </p:nvSpPr>
        <p:spPr>
          <a:xfrm>
            <a:off x="5351142" y="252282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6" name="Rectángulo redondeado 15"/>
          <p:cNvSpPr/>
          <p:nvPr/>
        </p:nvSpPr>
        <p:spPr>
          <a:xfrm>
            <a:off x="6936574" y="2524282"/>
            <a:ext cx="1460730" cy="184744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7" name="OCULTAR"/>
          <p:cNvSpPr/>
          <p:nvPr/>
        </p:nvSpPr>
        <p:spPr>
          <a:xfrm>
            <a:off x="7982503" y="245691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TAPA"/>
          <p:cNvSpPr/>
          <p:nvPr/>
        </p:nvSpPr>
        <p:spPr>
          <a:xfrm>
            <a:off x="6938077" y="251527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19" name="Rectángulo redondeado 18"/>
          <p:cNvSpPr/>
          <p:nvPr/>
        </p:nvSpPr>
        <p:spPr>
          <a:xfrm>
            <a:off x="8522006" y="2524282"/>
            <a:ext cx="1460730" cy="184744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0" name="OCULTAR"/>
          <p:cNvSpPr/>
          <p:nvPr/>
        </p:nvSpPr>
        <p:spPr>
          <a:xfrm>
            <a:off x="9567935" y="245691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TAPA"/>
          <p:cNvSpPr/>
          <p:nvPr/>
        </p:nvSpPr>
        <p:spPr>
          <a:xfrm>
            <a:off x="8520503" y="252282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2" name="Rectángulo redondeado 21"/>
          <p:cNvSpPr/>
          <p:nvPr/>
        </p:nvSpPr>
        <p:spPr>
          <a:xfrm>
            <a:off x="10107438" y="2524281"/>
            <a:ext cx="1460730" cy="184744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3" name="OCULTAR"/>
          <p:cNvSpPr/>
          <p:nvPr/>
        </p:nvSpPr>
        <p:spPr>
          <a:xfrm>
            <a:off x="11153367" y="2456910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TAPA"/>
          <p:cNvSpPr/>
          <p:nvPr/>
        </p:nvSpPr>
        <p:spPr>
          <a:xfrm>
            <a:off x="10107438" y="252282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5" name="Rectángulo redondeado 24"/>
          <p:cNvSpPr/>
          <p:nvPr/>
        </p:nvSpPr>
        <p:spPr>
          <a:xfrm>
            <a:off x="630550" y="4523995"/>
            <a:ext cx="1460730" cy="184744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6" name="OCULTAR"/>
          <p:cNvSpPr/>
          <p:nvPr/>
        </p:nvSpPr>
        <p:spPr>
          <a:xfrm>
            <a:off x="1676479" y="445662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TAPA"/>
          <p:cNvSpPr/>
          <p:nvPr/>
        </p:nvSpPr>
        <p:spPr>
          <a:xfrm>
            <a:off x="629047" y="4523991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8" name="Rectángulo redondeado 27"/>
          <p:cNvSpPr/>
          <p:nvPr/>
        </p:nvSpPr>
        <p:spPr>
          <a:xfrm>
            <a:off x="2197080" y="4523995"/>
            <a:ext cx="1460730" cy="184744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9" name="OCULTAR"/>
          <p:cNvSpPr/>
          <p:nvPr/>
        </p:nvSpPr>
        <p:spPr>
          <a:xfrm>
            <a:off x="3243009" y="4456624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TAPA"/>
          <p:cNvSpPr/>
          <p:nvPr/>
        </p:nvSpPr>
        <p:spPr>
          <a:xfrm>
            <a:off x="2197080" y="4523991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1" name="Rectángulo redondeado 30"/>
          <p:cNvSpPr/>
          <p:nvPr/>
        </p:nvSpPr>
        <p:spPr>
          <a:xfrm>
            <a:off x="3774111" y="4523994"/>
            <a:ext cx="1460730" cy="1847443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2" name="OCULTAR"/>
          <p:cNvSpPr/>
          <p:nvPr/>
        </p:nvSpPr>
        <p:spPr>
          <a:xfrm>
            <a:off x="4820040" y="4456623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TAPA"/>
          <p:cNvSpPr/>
          <p:nvPr/>
        </p:nvSpPr>
        <p:spPr>
          <a:xfrm>
            <a:off x="3782512" y="4515232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4" name="Rectángulo redondeado 33"/>
          <p:cNvSpPr/>
          <p:nvPr/>
        </p:nvSpPr>
        <p:spPr>
          <a:xfrm>
            <a:off x="5351142" y="4523993"/>
            <a:ext cx="1460730" cy="184744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5" name="OCULTAR"/>
          <p:cNvSpPr/>
          <p:nvPr/>
        </p:nvSpPr>
        <p:spPr>
          <a:xfrm>
            <a:off x="6397071" y="4456622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TAPA"/>
          <p:cNvSpPr/>
          <p:nvPr/>
        </p:nvSpPr>
        <p:spPr>
          <a:xfrm>
            <a:off x="5362343" y="4543597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7" name="Rectángulo redondeado 36"/>
          <p:cNvSpPr/>
          <p:nvPr/>
        </p:nvSpPr>
        <p:spPr>
          <a:xfrm>
            <a:off x="6936574" y="4523992"/>
            <a:ext cx="1460730" cy="184744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38" name="OCULTAR"/>
          <p:cNvSpPr/>
          <p:nvPr/>
        </p:nvSpPr>
        <p:spPr>
          <a:xfrm>
            <a:off x="7982503" y="445662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TAPA"/>
          <p:cNvSpPr/>
          <p:nvPr/>
        </p:nvSpPr>
        <p:spPr>
          <a:xfrm>
            <a:off x="6928173" y="4523991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0" name="Rectángulo redondeado 39"/>
          <p:cNvSpPr/>
          <p:nvPr/>
        </p:nvSpPr>
        <p:spPr>
          <a:xfrm>
            <a:off x="8522006" y="4523992"/>
            <a:ext cx="1460730" cy="18474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1" name="OCULTAR"/>
          <p:cNvSpPr/>
          <p:nvPr/>
        </p:nvSpPr>
        <p:spPr>
          <a:xfrm>
            <a:off x="9567935" y="4456621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TAPA"/>
          <p:cNvSpPr/>
          <p:nvPr/>
        </p:nvSpPr>
        <p:spPr>
          <a:xfrm>
            <a:off x="8520503" y="4523991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3" name="Rectángulo redondeado 42"/>
          <p:cNvSpPr/>
          <p:nvPr/>
        </p:nvSpPr>
        <p:spPr>
          <a:xfrm>
            <a:off x="10107438" y="4523991"/>
            <a:ext cx="1460730" cy="18474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4" name="OCULTAR"/>
          <p:cNvSpPr/>
          <p:nvPr/>
        </p:nvSpPr>
        <p:spPr>
          <a:xfrm>
            <a:off x="11153367" y="4456620"/>
            <a:ext cx="414801" cy="51882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TAPA"/>
          <p:cNvSpPr/>
          <p:nvPr/>
        </p:nvSpPr>
        <p:spPr>
          <a:xfrm>
            <a:off x="10107438" y="4523991"/>
            <a:ext cx="1460730" cy="184744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46" name="Rectángulo redondeado 45">
            <a:hlinkClick r:id="" action="ppaction://hlinkshowjump?jump=nextslide"/>
          </p:cNvPr>
          <p:cNvSpPr/>
          <p:nvPr/>
        </p:nvSpPr>
        <p:spPr>
          <a:xfrm>
            <a:off x="10244126" y="341194"/>
            <a:ext cx="1324042" cy="477672"/>
          </a:xfrm>
          <a:prstGeom prst="roundRect">
            <a:avLst/>
          </a:prstGeom>
          <a:solidFill>
            <a:srgbClr val="33CC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SIGUIENTE</a:t>
            </a:r>
            <a:endParaRPr lang="es-CL" b="1" dirty="0"/>
          </a:p>
        </p:txBody>
      </p:sp>
      <p:sp>
        <p:nvSpPr>
          <p:cNvPr id="59" name="Rectángulo 58"/>
          <p:cNvSpPr/>
          <p:nvPr/>
        </p:nvSpPr>
        <p:spPr>
          <a:xfrm>
            <a:off x="4235608" y="1655469"/>
            <a:ext cx="3224875" cy="4765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4235608" y="1655469"/>
            <a:ext cx="3224875" cy="476518"/>
          </a:xfrm>
          <a:prstGeom prst="rect">
            <a:avLst/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469845" y="18109"/>
            <a:ext cx="3188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3810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Nivel 3</a:t>
            </a:r>
            <a:endParaRPr lang="es-ES" sz="8000" b="0" cap="none" spc="0" dirty="0">
              <a:ln w="38100">
                <a:solidFill>
                  <a:schemeClr val="bg1"/>
                </a:solidFill>
              </a:ln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1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Click="0">
        <p15:prstTrans prst="pageCurlDouble"/>
        <p:sndAc>
          <p:stSnd>
            <p:snd r:embed="rId2" name="Aire que pasa rapido.wav"/>
          </p:stSnd>
        </p:sndAc>
      </p:transition>
    </mc:Choice>
    <mc:Fallback>
      <p:transition spd="med" advClick="0">
        <p:fade/>
        <p:sndAc>
          <p:stSnd>
            <p:snd r:embed="rId2" name="Aire que pasa rapi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n tan tan taa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45" grpId="0" animBg="1"/>
      <p:bldP spid="45" grpId="1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9264" y="1158095"/>
            <a:ext cx="700704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¡Muy bien!</a:t>
            </a:r>
          </a:p>
          <a:p>
            <a:pPr algn="ctr"/>
            <a:r>
              <a:rPr lang="es-ES" sz="8000" b="0" cap="none" spc="0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¡buen trabajo!</a:t>
            </a:r>
            <a:endParaRPr lang="es-ES" sz="8000" b="0" cap="none" spc="0" dirty="0">
              <a:ln w="57150">
                <a:solidFill>
                  <a:schemeClr val="bg1"/>
                </a:solidFill>
                <a:prstDash val="solid"/>
              </a:ln>
              <a:solidFill>
                <a:srgbClr val="33C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3" name="bites-ta-da-wi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9110" y="299113"/>
            <a:ext cx="609600" cy="609600"/>
          </a:xfrm>
          <a:prstGeom prst="rect">
            <a:avLst/>
          </a:prstGeom>
        </p:spPr>
      </p:pic>
      <p:sp>
        <p:nvSpPr>
          <p:cNvPr id="4" name="Rectángulo redondeado 3">
            <a:hlinkClick r:id="rId5" action="ppaction://hlinksldjump"/>
          </p:cNvPr>
          <p:cNvSpPr/>
          <p:nvPr/>
        </p:nvSpPr>
        <p:spPr>
          <a:xfrm>
            <a:off x="4820351" y="4767594"/>
            <a:ext cx="2964872" cy="775854"/>
          </a:xfrm>
          <a:prstGeom prst="roundRect">
            <a:avLst/>
          </a:prstGeom>
          <a:solidFill>
            <a:srgbClr val="FF00FF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Bauhaus 93" panose="04030905020B02020C02" pitchFamily="82" charset="0"/>
              </a:rPr>
              <a:t>Volver a jugar</a:t>
            </a:r>
            <a:endParaRPr lang="es-CL" sz="32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158</Words>
  <Application>Microsoft Office PowerPoint</Application>
  <PresentationFormat>Panorámica</PresentationFormat>
  <Paragraphs>24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Bauhaus 93</vt:lpstr>
      <vt:lpstr>Bell MT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Valeska Zamora</dc:creator>
  <cp:lastModifiedBy>Valeska Zamora</cp:lastModifiedBy>
  <cp:revision>42</cp:revision>
  <dcterms:created xsi:type="dcterms:W3CDTF">2020-10-11T15:05:46Z</dcterms:created>
  <dcterms:modified xsi:type="dcterms:W3CDTF">2020-10-17T21:04:22Z</dcterms:modified>
</cp:coreProperties>
</file>