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CC"/>
    <a:srgbClr val="FF00FF"/>
    <a:srgbClr val="CCFF33"/>
    <a:srgbClr val="FF66FF"/>
    <a:srgbClr val="FF6600"/>
    <a:srgbClr val="00FFFF"/>
    <a:srgbClr val="CC00CC"/>
    <a:srgbClr val="FF505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59" autoAdjust="0"/>
    <p:restoredTop sz="94660"/>
  </p:normalViewPr>
  <p:slideViewPr>
    <p:cSldViewPr snapToGrid="0">
      <p:cViewPr>
        <p:scale>
          <a:sx n="78" d="100"/>
          <a:sy n="78" d="100"/>
        </p:scale>
        <p:origin x="582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295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066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977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864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860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401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235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090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278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647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059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3DB6E-F4E2-41D6-946C-9863964E0983}" type="datetimeFigureOut">
              <a:rPr lang="es-CL" smtClean="0"/>
              <a:t>04-09-2020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7989B-ACC9-4D23-B33F-3F804FC189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257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1.xml" /><Relationship Id="rId7" Type="http://schemas.openxmlformats.org/officeDocument/2006/relationships/slide" Target="slide3.xml" /><Relationship Id="rId2" Type="http://schemas.openxmlformats.org/officeDocument/2006/relationships/audio" Target="../media/media1.wav" /><Relationship Id="rId1" Type="http://schemas.microsoft.com/office/2007/relationships/media" Target="../media/media1.wav" /><Relationship Id="rId6" Type="http://schemas.openxmlformats.org/officeDocument/2006/relationships/image" Target="../media/image2.png" /><Relationship Id="rId5" Type="http://schemas.openxmlformats.org/officeDocument/2006/relationships/audio" Target="../media/audio2.wav" /><Relationship Id="rId4" Type="http://schemas.openxmlformats.org/officeDocument/2006/relationships/audio" Target="../media/audio1.wav" /><Relationship Id="rId9" Type="http://schemas.openxmlformats.org/officeDocument/2006/relationships/audio" Target="../media/audio1.wav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2.xml" /><Relationship Id="rId5" Type="http://schemas.openxmlformats.org/officeDocument/2006/relationships/slide" Target="slide1.xml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7" Type="http://schemas.openxmlformats.org/officeDocument/2006/relationships/image" Target="../media/image7.png" /><Relationship Id="rId2" Type="http://schemas.openxmlformats.org/officeDocument/2006/relationships/audio" Target="../media/audio4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.png" /><Relationship Id="rId5" Type="http://schemas.openxmlformats.org/officeDocument/2006/relationships/image" Target="../media/image6.jpe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7" Type="http://schemas.openxmlformats.org/officeDocument/2006/relationships/image" Target="../media/image11.jpg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jpg" /><Relationship Id="rId5" Type="http://schemas.openxmlformats.org/officeDocument/2006/relationships/image" Target="../media/image9.jpg" /><Relationship Id="rId4" Type="http://schemas.openxmlformats.org/officeDocument/2006/relationships/image" Target="../media/image6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 /><Relationship Id="rId3" Type="http://schemas.openxmlformats.org/officeDocument/2006/relationships/image" Target="../media/image12.jpg" /><Relationship Id="rId7" Type="http://schemas.openxmlformats.org/officeDocument/2006/relationships/image" Target="../media/image16.jpg" /><Relationship Id="rId2" Type="http://schemas.openxmlformats.org/officeDocument/2006/relationships/audio" Target="../media/audio4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5.png" /><Relationship Id="rId5" Type="http://schemas.openxmlformats.org/officeDocument/2006/relationships/image" Target="../media/image14.jpeg" /><Relationship Id="rId10" Type="http://schemas.openxmlformats.org/officeDocument/2006/relationships/image" Target="../media/image2.png" /><Relationship Id="rId4" Type="http://schemas.openxmlformats.org/officeDocument/2006/relationships/image" Target="../media/image13.jpeg" /><Relationship Id="rId9" Type="http://schemas.openxmlformats.org/officeDocument/2006/relationships/image" Target="../media/image18.jp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3" Type="http://schemas.openxmlformats.org/officeDocument/2006/relationships/image" Target="../media/image19.jpg" /><Relationship Id="rId7" Type="http://schemas.openxmlformats.org/officeDocument/2006/relationships/image" Target="../media/image22.png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.png" /><Relationship Id="rId5" Type="http://schemas.openxmlformats.org/officeDocument/2006/relationships/image" Target="../media/image20.jpeg" /><Relationship Id="rId4" Type="http://schemas.openxmlformats.org/officeDocument/2006/relationships/image" Target="../media/image13.jpeg" /><Relationship Id="rId9" Type="http://schemas.openxmlformats.org/officeDocument/2006/relationships/image" Target="../media/image24.jp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image" Target="../media/image25.jpg" /><Relationship Id="rId7" Type="http://schemas.openxmlformats.org/officeDocument/2006/relationships/image" Target="../media/image29.jpg" /><Relationship Id="rId12" Type="http://schemas.openxmlformats.org/officeDocument/2006/relationships/image" Target="../media/image2.png" /><Relationship Id="rId2" Type="http://schemas.openxmlformats.org/officeDocument/2006/relationships/audio" Target="../media/audio4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8.jpeg" /><Relationship Id="rId11" Type="http://schemas.openxmlformats.org/officeDocument/2006/relationships/image" Target="../media/image15.png" /><Relationship Id="rId5" Type="http://schemas.openxmlformats.org/officeDocument/2006/relationships/image" Target="../media/image27.jpg" /><Relationship Id="rId10" Type="http://schemas.openxmlformats.org/officeDocument/2006/relationships/image" Target="../media/image32.jpg" /><Relationship Id="rId4" Type="http://schemas.openxmlformats.org/officeDocument/2006/relationships/image" Target="../media/image26.jpeg" /><Relationship Id="rId9" Type="http://schemas.openxmlformats.org/officeDocument/2006/relationships/image" Target="../media/image31.jp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 /><Relationship Id="rId3" Type="http://schemas.openxmlformats.org/officeDocument/2006/relationships/image" Target="../media/image21.png" /><Relationship Id="rId7" Type="http://schemas.openxmlformats.org/officeDocument/2006/relationships/image" Target="../media/image33.jpeg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.png" /><Relationship Id="rId11" Type="http://schemas.openxmlformats.org/officeDocument/2006/relationships/image" Target="../media/image16.jpg" /><Relationship Id="rId5" Type="http://schemas.openxmlformats.org/officeDocument/2006/relationships/image" Target="../media/image29.jpg" /><Relationship Id="rId10" Type="http://schemas.openxmlformats.org/officeDocument/2006/relationships/image" Target="../media/image36.jpg" /><Relationship Id="rId4" Type="http://schemas.openxmlformats.org/officeDocument/2006/relationships/image" Target="../media/image26.jpeg" /><Relationship Id="rId9" Type="http://schemas.openxmlformats.org/officeDocument/2006/relationships/image" Target="../media/image35.jp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8.gif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2.png" /><Relationship Id="rId5" Type="http://schemas.openxmlformats.org/officeDocument/2006/relationships/slide" Target="slide1.xml" /><Relationship Id="rId4" Type="http://schemas.openxmlformats.org/officeDocument/2006/relationships/image" Target="../media/image37.gi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23553" y="898547"/>
            <a:ext cx="815108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54000">
                    <a:schemeClr val="bg1">
                      <a:alpha val="84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Memorice </a:t>
            </a:r>
          </a:p>
          <a:p>
            <a:pPr algn="ctr"/>
            <a:r>
              <a:rPr lang="es-ES" sz="96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54000">
                    <a:schemeClr val="bg1">
                      <a:alpha val="84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Fiestas Patrias</a:t>
            </a:r>
          </a:p>
        </p:txBody>
      </p:sp>
      <p:sp>
        <p:nvSpPr>
          <p:cNvPr id="3" name="Rectángulo redondeado 2">
            <a:hlinkClick r:id="" action="ppaction://hlinkshowjump?jump=nextslide"/>
          </p:cNvPr>
          <p:cNvSpPr/>
          <p:nvPr/>
        </p:nvSpPr>
        <p:spPr>
          <a:xfrm>
            <a:off x="3239589" y="5168679"/>
            <a:ext cx="2452914" cy="831525"/>
          </a:xfrm>
          <a:prstGeom prst="roundRect">
            <a:avLst/>
          </a:prstGeom>
          <a:solidFill>
            <a:srgbClr val="66FF33"/>
          </a:solidFill>
          <a:ln w="762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Bell MT" panose="02020503060305020303" pitchFamily="18" charset="0"/>
              </a:rPr>
              <a:t>Instrucciones</a:t>
            </a:r>
            <a:endParaRPr lang="es-CL" sz="2800" b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6" name="Rectángulo redondeado 5">
            <a:hlinkClick r:id="rId7" action="ppaction://hlinksldjump"/>
          </p:cNvPr>
          <p:cNvSpPr/>
          <p:nvPr/>
        </p:nvSpPr>
        <p:spPr>
          <a:xfrm>
            <a:off x="7232054" y="5248508"/>
            <a:ext cx="2030963" cy="671869"/>
          </a:xfrm>
          <a:prstGeom prst="roundRect">
            <a:avLst/>
          </a:prstGeom>
          <a:solidFill>
            <a:srgbClr val="FF00FF"/>
          </a:solidFill>
          <a:ln w="762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Bell MT" panose="02020503060305020303" pitchFamily="18" charset="0"/>
              </a:rPr>
              <a:t>Jugar</a:t>
            </a:r>
            <a:endParaRPr lang="es-CL" sz="3200" b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5" name="booktrailer-koroco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3053" y="162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  <p:sndAc>
          <p:stSnd>
            <p:snd r:embed="rId4" name="sonido brillo.wav"/>
          </p:stSnd>
        </p:sndAc>
      </p:transition>
    </mc:Choice>
    <mc:Fallback xmlns="">
      <p:transition spd="slow" advClick="0">
        <p:blinds dir="vert"/>
        <p:sndAc>
          <p:stSnd>
            <p:snd r:embed="rId9" name="sonido brill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_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32305" y="1516495"/>
            <a:ext cx="9824457" cy="4093428"/>
          </a:xfrm>
          <a:prstGeom prst="rect">
            <a:avLst/>
          </a:prstGeom>
          <a:solidFill>
            <a:srgbClr val="00FF99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Se puede jugar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de manera individual o en parejas.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Empieza el juego presionando el botón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Presiona encima de cualquier carta y busca al azar su pareja.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Si te equivocas, presiona 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     </a:t>
            </a:r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y continúa en tu próximo turno.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Luego que descubras todas las parejas en una diapositiva presiona el botón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Cuando descubras las parejas 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de cada nivel</a:t>
            </a:r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finalizas el juego.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Si quieres volver a jugar, presiona el botón                      y luego el botón 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5830968" y="2042522"/>
            <a:ext cx="1430909" cy="464695"/>
          </a:xfrm>
          <a:prstGeom prst="roundRect">
            <a:avLst/>
          </a:prstGeom>
          <a:solidFill>
            <a:srgbClr val="FF00FF"/>
          </a:solidFill>
          <a:ln w="762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Bell MT" panose="02020503060305020303" pitchFamily="18" charset="0"/>
              </a:rPr>
              <a:t>Jugar</a:t>
            </a:r>
            <a:endParaRPr lang="es-CL" sz="20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4" name="ocultar"/>
          <p:cNvSpPr/>
          <p:nvPr/>
        </p:nvSpPr>
        <p:spPr>
          <a:xfrm>
            <a:off x="4161762" y="3277179"/>
            <a:ext cx="422128" cy="5720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/>
          <p:cNvSpPr/>
          <p:nvPr/>
        </p:nvSpPr>
        <p:spPr>
          <a:xfrm>
            <a:off x="9437650" y="3962634"/>
            <a:ext cx="1289155" cy="447274"/>
          </a:xfrm>
          <a:prstGeom prst="roundRect">
            <a:avLst/>
          </a:prstGeom>
          <a:solidFill>
            <a:srgbClr val="FF9933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Bell MT" panose="02020503060305020303" pitchFamily="18" charset="0"/>
              </a:rPr>
              <a:t>siguiente</a:t>
            </a:r>
            <a:endParaRPr lang="es-CL" sz="20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144533" y="4960271"/>
            <a:ext cx="1155424" cy="529196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glow>
              <a:srgbClr val="FF5050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  <a:latin typeface="Bell MT" panose="02020503060305020303" pitchFamily="18" charset="0"/>
              </a:rPr>
              <a:t>Inicio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9295896" y="5044598"/>
            <a:ext cx="1430909" cy="464695"/>
          </a:xfrm>
          <a:prstGeom prst="roundRect">
            <a:avLst/>
          </a:prstGeom>
          <a:solidFill>
            <a:srgbClr val="FF00FF"/>
          </a:solidFill>
          <a:ln w="762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Bell MT" panose="02020503060305020303" pitchFamily="18" charset="0"/>
              </a:rPr>
              <a:t>Jugar</a:t>
            </a:r>
            <a:endParaRPr lang="es-CL" sz="20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081869" y="-53165"/>
            <a:ext cx="81510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dirty="0">
                <a:ln w="28575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54000">
                    <a:schemeClr val="bg1">
                      <a:alpha val="84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Instrucciones</a:t>
            </a:r>
          </a:p>
        </p:txBody>
      </p:sp>
      <p:sp>
        <p:nvSpPr>
          <p:cNvPr id="9" name="Rectángulo redondeado 8">
            <a:hlinkClick r:id="rId5" action="ppaction://hlinksldjump"/>
          </p:cNvPr>
          <p:cNvSpPr/>
          <p:nvPr/>
        </p:nvSpPr>
        <p:spPr>
          <a:xfrm>
            <a:off x="5239067" y="5899226"/>
            <a:ext cx="1810931" cy="768244"/>
          </a:xfrm>
          <a:prstGeom prst="roundRect">
            <a:avLst/>
          </a:prstGeom>
          <a:solidFill>
            <a:srgbClr val="CCFF33"/>
          </a:solidFill>
          <a:ln w="76200">
            <a:noFill/>
          </a:ln>
          <a:effectLst>
            <a:glow>
              <a:srgbClr val="FF6600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chemeClr val="tx1"/>
                </a:solidFill>
                <a:latin typeface="Bell MT" panose="02020503060305020303" pitchFamily="18" charset="0"/>
              </a:rPr>
              <a:t>Volver</a:t>
            </a:r>
          </a:p>
        </p:txBody>
      </p:sp>
    </p:spTree>
    <p:extLst>
      <p:ext uri="{BB962C8B-B14F-4D97-AF65-F5344CB8AC3E}">
        <p14:creationId xmlns:p14="http://schemas.microsoft.com/office/powerpoint/2010/main" val="3739804146"/>
      </p:ext>
    </p:extLst>
  </p:cSld>
  <p:clrMapOvr>
    <a:masterClrMapping/>
  </p:clrMapOvr>
  <p:transition advClick="0">
    <p:push dir="u"/>
    <p:sndAc>
      <p:stSnd>
        <p:snd r:embed="rId2" name="Gol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12"/>
          <p:cNvSpPr/>
          <p:nvPr/>
        </p:nvSpPr>
        <p:spPr>
          <a:xfrm>
            <a:off x="389296" y="1264693"/>
            <a:ext cx="2653259" cy="184379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redondeado 18"/>
          <p:cNvSpPr/>
          <p:nvPr/>
        </p:nvSpPr>
        <p:spPr>
          <a:xfrm>
            <a:off x="387542" y="3503756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ocultar"/>
          <p:cNvSpPr/>
          <p:nvPr/>
        </p:nvSpPr>
        <p:spPr>
          <a:xfrm>
            <a:off x="2548453" y="1264693"/>
            <a:ext cx="425003" cy="515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apa 1"/>
          <p:cNvSpPr/>
          <p:nvPr/>
        </p:nvSpPr>
        <p:spPr>
          <a:xfrm>
            <a:off x="384756" y="1254819"/>
            <a:ext cx="2653259" cy="18437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redondeado 24"/>
          <p:cNvSpPr/>
          <p:nvPr/>
        </p:nvSpPr>
        <p:spPr>
          <a:xfrm>
            <a:off x="3339940" y="1254819"/>
            <a:ext cx="2653259" cy="184379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ocultar"/>
          <p:cNvSpPr/>
          <p:nvPr/>
        </p:nvSpPr>
        <p:spPr>
          <a:xfrm>
            <a:off x="5499097" y="1254819"/>
            <a:ext cx="425003" cy="515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tapa 1"/>
          <p:cNvSpPr/>
          <p:nvPr/>
        </p:nvSpPr>
        <p:spPr>
          <a:xfrm>
            <a:off x="3366119" y="1264693"/>
            <a:ext cx="2653259" cy="18437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Rectángulo redondeado 27"/>
          <p:cNvSpPr/>
          <p:nvPr/>
        </p:nvSpPr>
        <p:spPr>
          <a:xfrm>
            <a:off x="6299456" y="3526947"/>
            <a:ext cx="2653259" cy="184379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ocultar"/>
          <p:cNvSpPr/>
          <p:nvPr/>
        </p:nvSpPr>
        <p:spPr>
          <a:xfrm>
            <a:off x="8458613" y="3526947"/>
            <a:ext cx="425003" cy="515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tapa 1"/>
          <p:cNvSpPr/>
          <p:nvPr/>
        </p:nvSpPr>
        <p:spPr>
          <a:xfrm>
            <a:off x="6334005" y="3556210"/>
            <a:ext cx="2653259" cy="18437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Rectángulo redondeado 30"/>
          <p:cNvSpPr/>
          <p:nvPr/>
        </p:nvSpPr>
        <p:spPr>
          <a:xfrm>
            <a:off x="9193197" y="1216459"/>
            <a:ext cx="2653259" cy="184379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ocultar"/>
          <p:cNvSpPr/>
          <p:nvPr/>
        </p:nvSpPr>
        <p:spPr>
          <a:xfrm>
            <a:off x="11352354" y="1216459"/>
            <a:ext cx="425003" cy="515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tapa 1"/>
          <p:cNvSpPr/>
          <p:nvPr/>
        </p:nvSpPr>
        <p:spPr>
          <a:xfrm>
            <a:off x="9177147" y="1254819"/>
            <a:ext cx="2653259" cy="18437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 w="76200">
                <a:solidFill>
                  <a:schemeClr val="bg1"/>
                </a:solidFill>
              </a:ln>
            </a:endParaRPr>
          </a:p>
        </p:txBody>
      </p:sp>
      <p:sp>
        <p:nvSpPr>
          <p:cNvPr id="35" name="ocultarE"/>
          <p:cNvSpPr/>
          <p:nvPr/>
        </p:nvSpPr>
        <p:spPr>
          <a:xfrm>
            <a:off x="2610365" y="3550180"/>
            <a:ext cx="425003" cy="515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tapa 1E"/>
          <p:cNvSpPr/>
          <p:nvPr/>
        </p:nvSpPr>
        <p:spPr>
          <a:xfrm>
            <a:off x="359691" y="3516816"/>
            <a:ext cx="2653259" cy="18437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Rectángulo redondeado 42"/>
          <p:cNvSpPr/>
          <p:nvPr/>
        </p:nvSpPr>
        <p:spPr>
          <a:xfrm>
            <a:off x="3346848" y="3516816"/>
            <a:ext cx="2653259" cy="184379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ocultar"/>
          <p:cNvSpPr/>
          <p:nvPr/>
        </p:nvSpPr>
        <p:spPr>
          <a:xfrm>
            <a:off x="5506005" y="3516816"/>
            <a:ext cx="425003" cy="515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tapa 1"/>
          <p:cNvSpPr/>
          <p:nvPr/>
        </p:nvSpPr>
        <p:spPr>
          <a:xfrm>
            <a:off x="3357282" y="3645051"/>
            <a:ext cx="2653259" cy="18437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Rectángulo redondeado 47"/>
          <p:cNvSpPr/>
          <p:nvPr/>
        </p:nvSpPr>
        <p:spPr>
          <a:xfrm>
            <a:off x="9252064" y="3466989"/>
            <a:ext cx="2653259" cy="184379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ocultar"/>
          <p:cNvSpPr/>
          <p:nvPr/>
        </p:nvSpPr>
        <p:spPr>
          <a:xfrm>
            <a:off x="11411221" y="3466989"/>
            <a:ext cx="425003" cy="515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tapa 1"/>
          <p:cNvSpPr/>
          <p:nvPr/>
        </p:nvSpPr>
        <p:spPr>
          <a:xfrm>
            <a:off x="9276179" y="3526947"/>
            <a:ext cx="2653259" cy="18437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Rectángulo redondeado 50"/>
          <p:cNvSpPr/>
          <p:nvPr/>
        </p:nvSpPr>
        <p:spPr>
          <a:xfrm>
            <a:off x="6266429" y="1257747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ocultar"/>
          <p:cNvSpPr/>
          <p:nvPr/>
        </p:nvSpPr>
        <p:spPr>
          <a:xfrm>
            <a:off x="8425586" y="1257747"/>
            <a:ext cx="425003" cy="5151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tapa 1"/>
          <p:cNvSpPr/>
          <p:nvPr/>
        </p:nvSpPr>
        <p:spPr>
          <a:xfrm>
            <a:off x="6292887" y="1216459"/>
            <a:ext cx="2653259" cy="18437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redondeado 35">
            <a:hlinkClick r:id="" action="ppaction://hlinkshowjump?jump=nextslide"/>
          </p:cNvPr>
          <p:cNvSpPr/>
          <p:nvPr/>
        </p:nvSpPr>
        <p:spPr>
          <a:xfrm>
            <a:off x="5196066" y="5837435"/>
            <a:ext cx="1907976" cy="749185"/>
          </a:xfrm>
          <a:prstGeom prst="roundRect">
            <a:avLst/>
          </a:prstGeom>
          <a:solidFill>
            <a:srgbClr val="FF9933"/>
          </a:solidFill>
          <a:ln w="76200">
            <a:noFill/>
          </a:ln>
          <a:effectLst>
            <a:glow rad="165100">
              <a:schemeClr val="bg1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Bell MT" panose="02020503060305020303" pitchFamily="18" charset="0"/>
              </a:rPr>
              <a:t>siguiente</a:t>
            </a:r>
            <a:endParaRPr lang="es-CL" sz="32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3192464" y="-132738"/>
            <a:ext cx="56538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54000">
                    <a:schemeClr val="bg1">
                      <a:alpha val="84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Nivel 1</a:t>
            </a:r>
          </a:p>
        </p:txBody>
      </p:sp>
    </p:spTree>
    <p:extLst>
      <p:ext uri="{BB962C8B-B14F-4D97-AF65-F5344CB8AC3E}">
        <p14:creationId xmlns:p14="http://schemas.microsoft.com/office/powerpoint/2010/main" val="149670752"/>
      </p:ext>
    </p:extLst>
  </p:cSld>
  <p:clrMapOvr>
    <a:masterClrMapping/>
  </p:clrMapOvr>
  <p:transition advClick="0">
    <p:push dir="u"/>
    <p:sndAc>
      <p:stSnd>
        <p:snd r:embed="rId2" name="Aire que pasa rapid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30" grpId="0" animBg="1"/>
      <p:bldP spid="30" grpId="1" animBg="1"/>
      <p:bldP spid="33" grpId="0" animBg="1"/>
      <p:bldP spid="33" grpId="1" animBg="1"/>
      <p:bldP spid="34" grpId="0" animBg="1"/>
      <p:bldP spid="34" grpId="1" animBg="1"/>
      <p:bldP spid="45" grpId="0" animBg="1"/>
      <p:bldP spid="45" grpId="1" animBg="1"/>
      <p:bldP spid="50" grpId="0" animBg="1"/>
      <p:bldP spid="50" grpId="1" animBg="1"/>
      <p:bldP spid="53" grpId="0" animBg="1"/>
      <p:bldP spid="53" grpId="1" animBg="1"/>
      <p:bldP spid="36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redondeado 19"/>
          <p:cNvSpPr/>
          <p:nvPr/>
        </p:nvSpPr>
        <p:spPr>
          <a:xfrm>
            <a:off x="3355914" y="1105361"/>
            <a:ext cx="2653259" cy="184379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ocultar"/>
          <p:cNvSpPr/>
          <p:nvPr/>
        </p:nvSpPr>
        <p:spPr>
          <a:xfrm>
            <a:off x="5558796" y="1105361"/>
            <a:ext cx="450377" cy="51861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tapa"/>
          <p:cNvSpPr/>
          <p:nvPr/>
        </p:nvSpPr>
        <p:spPr>
          <a:xfrm>
            <a:off x="3358147" y="1129896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redondeado 11"/>
          <p:cNvSpPr/>
          <p:nvPr/>
        </p:nvSpPr>
        <p:spPr>
          <a:xfrm>
            <a:off x="6227896" y="3438958"/>
            <a:ext cx="2653259" cy="184379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ocultar"/>
          <p:cNvSpPr/>
          <p:nvPr/>
        </p:nvSpPr>
        <p:spPr>
          <a:xfrm>
            <a:off x="8430778" y="3438958"/>
            <a:ext cx="450377" cy="51861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apa"/>
          <p:cNvSpPr/>
          <p:nvPr/>
        </p:nvSpPr>
        <p:spPr>
          <a:xfrm>
            <a:off x="6262950" y="3469954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redondeado 22"/>
          <p:cNvSpPr/>
          <p:nvPr/>
        </p:nvSpPr>
        <p:spPr>
          <a:xfrm>
            <a:off x="3363045" y="3438958"/>
            <a:ext cx="2653259" cy="184379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ocultar"/>
          <p:cNvSpPr/>
          <p:nvPr/>
        </p:nvSpPr>
        <p:spPr>
          <a:xfrm>
            <a:off x="5565927" y="3438958"/>
            <a:ext cx="450377" cy="51861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tapa"/>
          <p:cNvSpPr/>
          <p:nvPr/>
        </p:nvSpPr>
        <p:spPr>
          <a:xfrm>
            <a:off x="3350346" y="3414423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Rectángulo redondeado 29"/>
          <p:cNvSpPr/>
          <p:nvPr/>
        </p:nvSpPr>
        <p:spPr>
          <a:xfrm>
            <a:off x="444740" y="3438958"/>
            <a:ext cx="2653259" cy="184379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ocultar"/>
          <p:cNvSpPr/>
          <p:nvPr/>
        </p:nvSpPr>
        <p:spPr>
          <a:xfrm>
            <a:off x="2647622" y="3438958"/>
            <a:ext cx="450377" cy="51861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tapa"/>
          <p:cNvSpPr/>
          <p:nvPr/>
        </p:nvSpPr>
        <p:spPr>
          <a:xfrm>
            <a:off x="480201" y="3447469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Rectángulo redondeado 32"/>
          <p:cNvSpPr/>
          <p:nvPr/>
        </p:nvSpPr>
        <p:spPr>
          <a:xfrm>
            <a:off x="9092748" y="3438958"/>
            <a:ext cx="2653259" cy="184379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ocultar"/>
          <p:cNvSpPr/>
          <p:nvPr/>
        </p:nvSpPr>
        <p:spPr>
          <a:xfrm>
            <a:off x="11295630" y="3438958"/>
            <a:ext cx="450377" cy="51861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tapa"/>
          <p:cNvSpPr/>
          <p:nvPr/>
        </p:nvSpPr>
        <p:spPr>
          <a:xfrm>
            <a:off x="9057694" y="3438958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redondeado 23"/>
          <p:cNvSpPr/>
          <p:nvPr/>
        </p:nvSpPr>
        <p:spPr>
          <a:xfrm>
            <a:off x="9121990" y="1160892"/>
            <a:ext cx="2653259" cy="184379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ocultar"/>
          <p:cNvSpPr/>
          <p:nvPr/>
        </p:nvSpPr>
        <p:spPr>
          <a:xfrm>
            <a:off x="11324872" y="1160892"/>
            <a:ext cx="450377" cy="51861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tapa"/>
          <p:cNvSpPr/>
          <p:nvPr/>
        </p:nvSpPr>
        <p:spPr>
          <a:xfrm>
            <a:off x="9134424" y="1129896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Rectángulo redondeado 26"/>
          <p:cNvSpPr/>
          <p:nvPr/>
        </p:nvSpPr>
        <p:spPr>
          <a:xfrm>
            <a:off x="6238327" y="1160892"/>
            <a:ext cx="2653259" cy="184379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ocultar"/>
          <p:cNvSpPr/>
          <p:nvPr/>
        </p:nvSpPr>
        <p:spPr>
          <a:xfrm>
            <a:off x="8441209" y="1160892"/>
            <a:ext cx="450377" cy="51861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tapa"/>
          <p:cNvSpPr/>
          <p:nvPr/>
        </p:nvSpPr>
        <p:spPr>
          <a:xfrm>
            <a:off x="6227896" y="1129896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Rectángulo redondeado 37"/>
          <p:cNvSpPr/>
          <p:nvPr/>
        </p:nvSpPr>
        <p:spPr>
          <a:xfrm>
            <a:off x="480201" y="1183377"/>
            <a:ext cx="2653259" cy="184379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ocultar"/>
          <p:cNvSpPr/>
          <p:nvPr/>
        </p:nvSpPr>
        <p:spPr>
          <a:xfrm>
            <a:off x="2683083" y="1183377"/>
            <a:ext cx="450377" cy="51861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tapa"/>
          <p:cNvSpPr/>
          <p:nvPr/>
        </p:nvSpPr>
        <p:spPr>
          <a:xfrm>
            <a:off x="460570" y="1145772"/>
            <a:ext cx="2653259" cy="184379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redondeado 45">
            <a:hlinkClick r:id="" action="ppaction://hlinkshowjump?jump=nextslide"/>
          </p:cNvPr>
          <p:cNvSpPr/>
          <p:nvPr/>
        </p:nvSpPr>
        <p:spPr>
          <a:xfrm>
            <a:off x="5178333" y="5779016"/>
            <a:ext cx="1907976" cy="749185"/>
          </a:xfrm>
          <a:prstGeom prst="roundRect">
            <a:avLst/>
          </a:prstGeom>
          <a:solidFill>
            <a:srgbClr val="FF9933"/>
          </a:solidFill>
          <a:ln w="76200">
            <a:noFill/>
          </a:ln>
          <a:effectLst>
            <a:glow rad="165100">
              <a:schemeClr val="bg1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Bell MT" panose="02020503060305020303" pitchFamily="18" charset="0"/>
              </a:rPr>
              <a:t>siguiente</a:t>
            </a:r>
            <a:endParaRPr lang="es-CL" sz="32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30026"/>
      </p:ext>
    </p:extLst>
  </p:cSld>
  <p:clrMapOvr>
    <a:masterClrMapping/>
  </p:clrMapOvr>
  <p:transition advClick="0">
    <p:push dir="u"/>
    <p:sndAc>
      <p:stSnd>
        <p:snd r:embed="rId2" name="Gol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26" grpId="0" animBg="1"/>
      <p:bldP spid="26" grpId="1" animBg="1"/>
      <p:bldP spid="37" grpId="0" animBg="1"/>
      <p:bldP spid="37" grpId="1" animBg="1"/>
      <p:bldP spid="40" grpId="0" animBg="1"/>
      <p:bldP spid="40" grpId="1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redondeado 18"/>
          <p:cNvSpPr/>
          <p:nvPr/>
        </p:nvSpPr>
        <p:spPr>
          <a:xfrm>
            <a:off x="2449982" y="1096909"/>
            <a:ext cx="1603949" cy="206864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ocultar"/>
          <p:cNvSpPr/>
          <p:nvPr/>
        </p:nvSpPr>
        <p:spPr>
          <a:xfrm>
            <a:off x="3700619" y="1096909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tapa"/>
          <p:cNvSpPr/>
          <p:nvPr/>
        </p:nvSpPr>
        <p:spPr>
          <a:xfrm>
            <a:off x="2486270" y="1096907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/>
          <p:cNvSpPr/>
          <p:nvPr/>
        </p:nvSpPr>
        <p:spPr>
          <a:xfrm>
            <a:off x="4335455" y="1096909"/>
            <a:ext cx="1603949" cy="2068643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ocultar"/>
          <p:cNvSpPr/>
          <p:nvPr/>
        </p:nvSpPr>
        <p:spPr>
          <a:xfrm>
            <a:off x="5534972" y="1089470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tapa"/>
          <p:cNvSpPr/>
          <p:nvPr/>
        </p:nvSpPr>
        <p:spPr>
          <a:xfrm>
            <a:off x="4393182" y="1069204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redondeado 22"/>
          <p:cNvSpPr/>
          <p:nvPr/>
        </p:nvSpPr>
        <p:spPr>
          <a:xfrm>
            <a:off x="6279887" y="1102962"/>
            <a:ext cx="1603949" cy="2068643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ocultar"/>
          <p:cNvSpPr/>
          <p:nvPr/>
        </p:nvSpPr>
        <p:spPr>
          <a:xfrm>
            <a:off x="7449277" y="1076848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apa"/>
          <p:cNvSpPr/>
          <p:nvPr/>
        </p:nvSpPr>
        <p:spPr>
          <a:xfrm>
            <a:off x="6354890" y="1089470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redondeado 25"/>
          <p:cNvSpPr/>
          <p:nvPr/>
        </p:nvSpPr>
        <p:spPr>
          <a:xfrm>
            <a:off x="496768" y="1096909"/>
            <a:ext cx="1603949" cy="206864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ocultar"/>
          <p:cNvSpPr/>
          <p:nvPr/>
        </p:nvSpPr>
        <p:spPr>
          <a:xfrm>
            <a:off x="1738829" y="1096909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tapa"/>
          <p:cNvSpPr/>
          <p:nvPr/>
        </p:nvSpPr>
        <p:spPr>
          <a:xfrm>
            <a:off x="513520" y="1046987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ángulo redondeado 28"/>
          <p:cNvSpPr/>
          <p:nvPr/>
        </p:nvSpPr>
        <p:spPr>
          <a:xfrm>
            <a:off x="8171624" y="1097029"/>
            <a:ext cx="1603949" cy="206864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ocultar"/>
          <p:cNvSpPr/>
          <p:nvPr/>
        </p:nvSpPr>
        <p:spPr>
          <a:xfrm>
            <a:off x="9400846" y="1086575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tapa"/>
          <p:cNvSpPr/>
          <p:nvPr/>
        </p:nvSpPr>
        <p:spPr>
          <a:xfrm>
            <a:off x="8220619" y="1076848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Rectángulo redondeado 31"/>
          <p:cNvSpPr/>
          <p:nvPr/>
        </p:nvSpPr>
        <p:spPr>
          <a:xfrm>
            <a:off x="10055588" y="1096909"/>
            <a:ext cx="1603949" cy="206864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ocultar"/>
          <p:cNvSpPr/>
          <p:nvPr/>
        </p:nvSpPr>
        <p:spPr>
          <a:xfrm>
            <a:off x="11224521" y="995704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tapa"/>
          <p:cNvSpPr/>
          <p:nvPr/>
        </p:nvSpPr>
        <p:spPr>
          <a:xfrm>
            <a:off x="10086348" y="1069204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Rectángulo redondeado 34"/>
          <p:cNvSpPr/>
          <p:nvPr/>
        </p:nvSpPr>
        <p:spPr>
          <a:xfrm>
            <a:off x="10055589" y="3546578"/>
            <a:ext cx="1603949" cy="206864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ocultar"/>
          <p:cNvSpPr/>
          <p:nvPr/>
        </p:nvSpPr>
        <p:spPr>
          <a:xfrm>
            <a:off x="11298929" y="3543138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tapa"/>
          <p:cNvSpPr/>
          <p:nvPr/>
        </p:nvSpPr>
        <p:spPr>
          <a:xfrm>
            <a:off x="10055587" y="3500783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Rectángulo redondeado 37"/>
          <p:cNvSpPr/>
          <p:nvPr/>
        </p:nvSpPr>
        <p:spPr>
          <a:xfrm>
            <a:off x="8220619" y="3598958"/>
            <a:ext cx="1603949" cy="2068643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ocultar"/>
          <p:cNvSpPr/>
          <p:nvPr/>
        </p:nvSpPr>
        <p:spPr>
          <a:xfrm>
            <a:off x="9448726" y="3588342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tapa"/>
          <p:cNvSpPr/>
          <p:nvPr/>
        </p:nvSpPr>
        <p:spPr>
          <a:xfrm>
            <a:off x="8266579" y="3578777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Rectángulo redondeado 40"/>
          <p:cNvSpPr/>
          <p:nvPr/>
        </p:nvSpPr>
        <p:spPr>
          <a:xfrm>
            <a:off x="517467" y="3567287"/>
            <a:ext cx="1603949" cy="206864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ocultar"/>
          <p:cNvSpPr/>
          <p:nvPr/>
        </p:nvSpPr>
        <p:spPr>
          <a:xfrm>
            <a:off x="1719629" y="3543139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tapa"/>
          <p:cNvSpPr/>
          <p:nvPr/>
        </p:nvSpPr>
        <p:spPr>
          <a:xfrm>
            <a:off x="548493" y="3518873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Rectángulo redondeado 43"/>
          <p:cNvSpPr/>
          <p:nvPr/>
        </p:nvSpPr>
        <p:spPr>
          <a:xfrm>
            <a:off x="2409738" y="3567287"/>
            <a:ext cx="1603949" cy="206864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ocultar"/>
          <p:cNvSpPr/>
          <p:nvPr/>
        </p:nvSpPr>
        <p:spPr>
          <a:xfrm>
            <a:off x="3639644" y="3543138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tapa"/>
          <p:cNvSpPr/>
          <p:nvPr/>
        </p:nvSpPr>
        <p:spPr>
          <a:xfrm>
            <a:off x="2406240" y="3518872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Rectángulo redondeado 46"/>
          <p:cNvSpPr/>
          <p:nvPr/>
        </p:nvSpPr>
        <p:spPr>
          <a:xfrm>
            <a:off x="6308068" y="3603766"/>
            <a:ext cx="1603949" cy="206864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ocultar"/>
          <p:cNvSpPr/>
          <p:nvPr/>
        </p:nvSpPr>
        <p:spPr>
          <a:xfrm>
            <a:off x="7523228" y="3590274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tapa"/>
          <p:cNvSpPr/>
          <p:nvPr/>
        </p:nvSpPr>
        <p:spPr>
          <a:xfrm>
            <a:off x="6370191" y="3617258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Rectángulo redondeado 49"/>
          <p:cNvSpPr/>
          <p:nvPr/>
        </p:nvSpPr>
        <p:spPr>
          <a:xfrm>
            <a:off x="4389683" y="3603766"/>
            <a:ext cx="1603949" cy="2068643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ocultar"/>
          <p:cNvSpPr/>
          <p:nvPr/>
        </p:nvSpPr>
        <p:spPr>
          <a:xfrm>
            <a:off x="5611139" y="3597713"/>
            <a:ext cx="360608" cy="4250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tapa"/>
          <p:cNvSpPr/>
          <p:nvPr/>
        </p:nvSpPr>
        <p:spPr>
          <a:xfrm>
            <a:off x="4487448" y="3597713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Rectángulo redondeado 52">
            <a:hlinkClick r:id="" action="ppaction://hlinkshowjump?jump=nextslide"/>
          </p:cNvPr>
          <p:cNvSpPr/>
          <p:nvPr/>
        </p:nvSpPr>
        <p:spPr>
          <a:xfrm>
            <a:off x="5310131" y="5922805"/>
            <a:ext cx="1907976" cy="749185"/>
          </a:xfrm>
          <a:prstGeom prst="roundRect">
            <a:avLst/>
          </a:prstGeom>
          <a:solidFill>
            <a:srgbClr val="FF9933"/>
          </a:solidFill>
          <a:ln w="76200">
            <a:noFill/>
          </a:ln>
          <a:effectLst>
            <a:glow rad="165100">
              <a:schemeClr val="bg1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Bell MT" panose="02020503060305020303" pitchFamily="18" charset="0"/>
              </a:rPr>
              <a:t>siguiente</a:t>
            </a:r>
            <a:endParaRPr lang="es-CL" sz="32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3326827" y="-198947"/>
            <a:ext cx="56538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dirty="0">
                <a:ln w="28575"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54000">
                    <a:schemeClr val="bg1">
                      <a:alpha val="84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Nivel 2</a:t>
            </a:r>
          </a:p>
        </p:txBody>
      </p:sp>
    </p:spTree>
    <p:extLst>
      <p:ext uri="{BB962C8B-B14F-4D97-AF65-F5344CB8AC3E}">
        <p14:creationId xmlns:p14="http://schemas.microsoft.com/office/powerpoint/2010/main" val="2174055808"/>
      </p:ext>
    </p:extLst>
  </p:cSld>
  <p:clrMapOvr>
    <a:masterClrMapping/>
  </p:clrMapOvr>
  <p:transition advClick="0">
    <p:push dir="u"/>
    <p:sndAc>
      <p:stSnd>
        <p:snd r:embed="rId2" name="Aire que pasa rapid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5" grpId="0" animBg="1"/>
      <p:bldP spid="25" grpId="1" animBg="1"/>
      <p:bldP spid="28" grpId="0" animBg="1"/>
      <p:bldP spid="28" grpId="1" animBg="1"/>
      <p:bldP spid="31" grpId="0" animBg="1"/>
      <p:bldP spid="31" grpId="1" animBg="1"/>
      <p:bldP spid="34" grpId="0" animBg="1"/>
      <p:bldP spid="34" grpId="1" animBg="1"/>
      <p:bldP spid="37" grpId="0" animBg="1"/>
      <p:bldP spid="37" grpId="1" animBg="1"/>
      <p:bldP spid="40" grpId="0" animBg="1"/>
      <p:bldP spid="40" grpId="1" animBg="1"/>
      <p:bldP spid="43" grpId="0" animBg="1"/>
      <p:bldP spid="43" grpId="1" animBg="1"/>
      <p:bldP spid="46" grpId="0" animBg="1"/>
      <p:bldP spid="46" grpId="1" animBg="1"/>
      <p:bldP spid="49" grpId="0" animBg="1"/>
      <p:bldP spid="49" grpId="1" animBg="1"/>
      <p:bldP spid="52" grpId="0" animBg="1"/>
      <p:bldP spid="52" grpId="1" animBg="1"/>
      <p:bldP spid="53" grpId="0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ángulo redondeado 71"/>
          <p:cNvSpPr/>
          <p:nvPr/>
        </p:nvSpPr>
        <p:spPr>
          <a:xfrm>
            <a:off x="766724" y="3443750"/>
            <a:ext cx="1603949" cy="206864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3" name="ocultar"/>
          <p:cNvSpPr/>
          <p:nvPr/>
        </p:nvSpPr>
        <p:spPr>
          <a:xfrm>
            <a:off x="1947632" y="3422231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4" name="tapa"/>
          <p:cNvSpPr/>
          <p:nvPr/>
        </p:nvSpPr>
        <p:spPr>
          <a:xfrm>
            <a:off x="751166" y="3393789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5" name="Rectángulo redondeado 74"/>
          <p:cNvSpPr/>
          <p:nvPr/>
        </p:nvSpPr>
        <p:spPr>
          <a:xfrm>
            <a:off x="2602038" y="3468566"/>
            <a:ext cx="1603949" cy="2068643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6" name="ocultar"/>
          <p:cNvSpPr/>
          <p:nvPr/>
        </p:nvSpPr>
        <p:spPr>
          <a:xfrm>
            <a:off x="3769964" y="3447048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7" name="tapa"/>
          <p:cNvSpPr/>
          <p:nvPr/>
        </p:nvSpPr>
        <p:spPr>
          <a:xfrm>
            <a:off x="2591006" y="3409513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8" name="Rectángulo redondeado 77"/>
          <p:cNvSpPr/>
          <p:nvPr/>
        </p:nvSpPr>
        <p:spPr>
          <a:xfrm>
            <a:off x="4437363" y="3430289"/>
            <a:ext cx="1603949" cy="2068643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9" name="ocultar"/>
          <p:cNvSpPr/>
          <p:nvPr/>
        </p:nvSpPr>
        <p:spPr>
          <a:xfrm>
            <a:off x="5618310" y="3408772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0" name="tapa"/>
          <p:cNvSpPr/>
          <p:nvPr/>
        </p:nvSpPr>
        <p:spPr>
          <a:xfrm>
            <a:off x="4415573" y="3422231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redondeado 80"/>
          <p:cNvSpPr/>
          <p:nvPr/>
        </p:nvSpPr>
        <p:spPr>
          <a:xfrm>
            <a:off x="6220417" y="3521254"/>
            <a:ext cx="1603949" cy="206864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2" name="ocultar"/>
          <p:cNvSpPr/>
          <p:nvPr/>
        </p:nvSpPr>
        <p:spPr>
          <a:xfrm>
            <a:off x="7418685" y="3517228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3" name="tapa"/>
          <p:cNvSpPr/>
          <p:nvPr/>
        </p:nvSpPr>
        <p:spPr>
          <a:xfrm>
            <a:off x="6232227" y="3443750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4" name="Rectángulo redondeado 83"/>
          <p:cNvSpPr/>
          <p:nvPr/>
        </p:nvSpPr>
        <p:spPr>
          <a:xfrm>
            <a:off x="8003393" y="3508215"/>
            <a:ext cx="1603949" cy="206864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5" name="ocultar"/>
          <p:cNvSpPr/>
          <p:nvPr/>
        </p:nvSpPr>
        <p:spPr>
          <a:xfrm>
            <a:off x="9206052" y="3521524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6" name="tapa"/>
          <p:cNvSpPr/>
          <p:nvPr/>
        </p:nvSpPr>
        <p:spPr>
          <a:xfrm>
            <a:off x="8071848" y="3443748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7" name="Rectángulo redondeado 86"/>
          <p:cNvSpPr/>
          <p:nvPr/>
        </p:nvSpPr>
        <p:spPr>
          <a:xfrm>
            <a:off x="9916138" y="3495709"/>
            <a:ext cx="1603949" cy="206864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8" name="ocultar"/>
          <p:cNvSpPr/>
          <p:nvPr/>
        </p:nvSpPr>
        <p:spPr>
          <a:xfrm>
            <a:off x="11048958" y="3458090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9" name="tapa"/>
          <p:cNvSpPr/>
          <p:nvPr/>
        </p:nvSpPr>
        <p:spPr>
          <a:xfrm>
            <a:off x="9937928" y="3422231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3" name="Rectángulo redondeado 92"/>
          <p:cNvSpPr/>
          <p:nvPr/>
        </p:nvSpPr>
        <p:spPr>
          <a:xfrm>
            <a:off x="744197" y="995842"/>
            <a:ext cx="1603949" cy="206864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4" name="ocultar1"/>
          <p:cNvSpPr/>
          <p:nvPr/>
        </p:nvSpPr>
        <p:spPr>
          <a:xfrm>
            <a:off x="1869844" y="964190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6" name="Rectángulo redondeado 95"/>
          <p:cNvSpPr/>
          <p:nvPr/>
        </p:nvSpPr>
        <p:spPr>
          <a:xfrm>
            <a:off x="2559681" y="1023243"/>
            <a:ext cx="1603949" cy="206864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7" name="ocultar2"/>
          <p:cNvSpPr/>
          <p:nvPr/>
        </p:nvSpPr>
        <p:spPr>
          <a:xfrm>
            <a:off x="3734008" y="1009766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9" name="Rectángulo redondeado 98"/>
          <p:cNvSpPr/>
          <p:nvPr/>
        </p:nvSpPr>
        <p:spPr>
          <a:xfrm>
            <a:off x="4426065" y="1031281"/>
            <a:ext cx="1603949" cy="206864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0" name="ocultar3"/>
          <p:cNvSpPr/>
          <p:nvPr/>
        </p:nvSpPr>
        <p:spPr>
          <a:xfrm>
            <a:off x="5651592" y="1045059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2" name="Rectángulo redondeado 101"/>
          <p:cNvSpPr/>
          <p:nvPr/>
        </p:nvSpPr>
        <p:spPr>
          <a:xfrm>
            <a:off x="6300775" y="1031281"/>
            <a:ext cx="1603949" cy="2068643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3" name="ocultar"/>
          <p:cNvSpPr/>
          <p:nvPr/>
        </p:nvSpPr>
        <p:spPr>
          <a:xfrm>
            <a:off x="7481643" y="1086035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4" name="tapa"/>
          <p:cNvSpPr/>
          <p:nvPr/>
        </p:nvSpPr>
        <p:spPr>
          <a:xfrm>
            <a:off x="6255396" y="964190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5" name="Rectángulo redondeado 104"/>
          <p:cNvSpPr/>
          <p:nvPr/>
        </p:nvSpPr>
        <p:spPr>
          <a:xfrm>
            <a:off x="8034294" y="1031282"/>
            <a:ext cx="1603949" cy="2068643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6" name="ocultar"/>
          <p:cNvSpPr/>
          <p:nvPr/>
        </p:nvSpPr>
        <p:spPr>
          <a:xfrm>
            <a:off x="9200540" y="1060275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7" name="tapa"/>
          <p:cNvSpPr/>
          <p:nvPr/>
        </p:nvSpPr>
        <p:spPr>
          <a:xfrm>
            <a:off x="8076357" y="964191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8" name="Rectángulo redondeado 107"/>
          <p:cNvSpPr/>
          <p:nvPr/>
        </p:nvSpPr>
        <p:spPr>
          <a:xfrm>
            <a:off x="9878199" y="1031282"/>
            <a:ext cx="1603949" cy="206864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9" name="ocultar"/>
          <p:cNvSpPr/>
          <p:nvPr/>
        </p:nvSpPr>
        <p:spPr>
          <a:xfrm>
            <a:off x="11045816" y="1023134"/>
            <a:ext cx="423080" cy="518615"/>
          </a:xfrm>
          <a:prstGeom prst="mathMultipl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0" name="tapa"/>
          <p:cNvSpPr/>
          <p:nvPr/>
        </p:nvSpPr>
        <p:spPr>
          <a:xfrm>
            <a:off x="9907442" y="964190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tapa1"/>
          <p:cNvSpPr/>
          <p:nvPr/>
        </p:nvSpPr>
        <p:spPr>
          <a:xfrm>
            <a:off x="796228" y="995842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tapa2"/>
          <p:cNvSpPr/>
          <p:nvPr/>
        </p:nvSpPr>
        <p:spPr>
          <a:xfrm>
            <a:off x="2603350" y="964190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tapa3"/>
          <p:cNvSpPr/>
          <p:nvPr/>
        </p:nvSpPr>
        <p:spPr>
          <a:xfrm>
            <a:off x="4426065" y="966472"/>
            <a:ext cx="1603949" cy="2068643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D771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Rectángulo redondeado 40">
            <a:hlinkClick r:id="" action="ppaction://hlinkshowjump?jump=nextslide"/>
          </p:cNvPr>
          <p:cNvSpPr/>
          <p:nvPr/>
        </p:nvSpPr>
        <p:spPr>
          <a:xfrm>
            <a:off x="5228039" y="5937104"/>
            <a:ext cx="1907976" cy="749185"/>
          </a:xfrm>
          <a:prstGeom prst="roundRect">
            <a:avLst/>
          </a:prstGeom>
          <a:solidFill>
            <a:srgbClr val="FF9933"/>
          </a:solidFill>
          <a:ln w="76200">
            <a:noFill/>
          </a:ln>
          <a:effectLst>
            <a:glow rad="165100">
              <a:schemeClr val="bg1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Bell MT" panose="02020503060305020303" pitchFamily="18" charset="0"/>
              </a:rPr>
              <a:t>siguiente</a:t>
            </a:r>
            <a:endParaRPr lang="es-CL" sz="32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29732"/>
      </p:ext>
    </p:extLst>
  </p:cSld>
  <p:clrMapOvr>
    <a:masterClrMapping/>
  </p:clrMapOvr>
  <p:transition advClick="0">
    <p:push dir="u"/>
    <p:sndAc>
      <p:stSnd>
        <p:snd r:embed="rId2" name="Gol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7" grpId="0" animBg="1"/>
      <p:bldP spid="77" grpId="1" animBg="1"/>
      <p:bldP spid="80" grpId="0" animBg="1"/>
      <p:bldP spid="80" grpId="1" animBg="1"/>
      <p:bldP spid="83" grpId="0" animBg="1"/>
      <p:bldP spid="83" grpId="1" animBg="1"/>
      <p:bldP spid="86" grpId="0" animBg="1"/>
      <p:bldP spid="86" grpId="1" animBg="1"/>
      <p:bldP spid="89" grpId="0" animBg="1"/>
      <p:bldP spid="89" grpId="1" animBg="1"/>
      <p:bldP spid="104" grpId="0" animBg="1"/>
      <p:bldP spid="104" grpId="1" animBg="1"/>
      <p:bldP spid="107" grpId="0" animBg="1"/>
      <p:bldP spid="107" grpId="1" animBg="1"/>
      <p:bldP spid="110" grpId="0" animBg="1"/>
      <p:bldP spid="11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redondeado 25"/>
          <p:cNvSpPr/>
          <p:nvPr/>
        </p:nvSpPr>
        <p:spPr>
          <a:xfrm>
            <a:off x="745451" y="1591639"/>
            <a:ext cx="1169233" cy="151400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ocultar"/>
          <p:cNvSpPr/>
          <p:nvPr/>
        </p:nvSpPr>
        <p:spPr>
          <a:xfrm>
            <a:off x="1524329" y="1563053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tapa"/>
          <p:cNvSpPr/>
          <p:nvPr/>
        </p:nvSpPr>
        <p:spPr>
          <a:xfrm>
            <a:off x="775132" y="1563053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Rectángulo redondeado 26"/>
          <p:cNvSpPr/>
          <p:nvPr/>
        </p:nvSpPr>
        <p:spPr>
          <a:xfrm>
            <a:off x="2097589" y="1554792"/>
            <a:ext cx="1169233" cy="151400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ocultar"/>
          <p:cNvSpPr/>
          <p:nvPr/>
        </p:nvSpPr>
        <p:spPr>
          <a:xfrm>
            <a:off x="2876467" y="1526206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tapa"/>
          <p:cNvSpPr/>
          <p:nvPr/>
        </p:nvSpPr>
        <p:spPr>
          <a:xfrm>
            <a:off x="2136903" y="1594049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Rectángulo redondeado 29"/>
          <p:cNvSpPr/>
          <p:nvPr/>
        </p:nvSpPr>
        <p:spPr>
          <a:xfrm>
            <a:off x="3446274" y="1554792"/>
            <a:ext cx="1169233" cy="1514007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ocultar"/>
          <p:cNvSpPr/>
          <p:nvPr/>
        </p:nvSpPr>
        <p:spPr>
          <a:xfrm>
            <a:off x="4225152" y="1526206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tapa"/>
          <p:cNvSpPr/>
          <p:nvPr/>
        </p:nvSpPr>
        <p:spPr>
          <a:xfrm>
            <a:off x="3475964" y="1583378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Rectángulo redondeado 32"/>
          <p:cNvSpPr/>
          <p:nvPr/>
        </p:nvSpPr>
        <p:spPr>
          <a:xfrm>
            <a:off x="4809768" y="1554792"/>
            <a:ext cx="1169233" cy="151400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ocultar"/>
          <p:cNvSpPr/>
          <p:nvPr/>
        </p:nvSpPr>
        <p:spPr>
          <a:xfrm>
            <a:off x="5588646" y="1526206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tapa"/>
          <p:cNvSpPr/>
          <p:nvPr/>
        </p:nvSpPr>
        <p:spPr>
          <a:xfrm>
            <a:off x="4835273" y="1602175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redondeado 35"/>
          <p:cNvSpPr/>
          <p:nvPr/>
        </p:nvSpPr>
        <p:spPr>
          <a:xfrm>
            <a:off x="6158453" y="1563053"/>
            <a:ext cx="1169233" cy="1514007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ocultar"/>
          <p:cNvSpPr/>
          <p:nvPr/>
        </p:nvSpPr>
        <p:spPr>
          <a:xfrm>
            <a:off x="6937331" y="1534467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tapa"/>
          <p:cNvSpPr/>
          <p:nvPr/>
        </p:nvSpPr>
        <p:spPr>
          <a:xfrm>
            <a:off x="6185513" y="1554791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redondeado 38"/>
          <p:cNvSpPr/>
          <p:nvPr/>
        </p:nvSpPr>
        <p:spPr>
          <a:xfrm>
            <a:off x="7511409" y="1557202"/>
            <a:ext cx="1169233" cy="1514007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ocultar"/>
          <p:cNvSpPr/>
          <p:nvPr/>
        </p:nvSpPr>
        <p:spPr>
          <a:xfrm>
            <a:off x="8290287" y="1528616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tapa"/>
          <p:cNvSpPr/>
          <p:nvPr/>
        </p:nvSpPr>
        <p:spPr>
          <a:xfrm>
            <a:off x="7555908" y="1602175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Rectángulo redondeado 41"/>
          <p:cNvSpPr/>
          <p:nvPr/>
        </p:nvSpPr>
        <p:spPr>
          <a:xfrm>
            <a:off x="8874903" y="1594049"/>
            <a:ext cx="1169233" cy="1514007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ocultar"/>
          <p:cNvSpPr/>
          <p:nvPr/>
        </p:nvSpPr>
        <p:spPr>
          <a:xfrm>
            <a:off x="9653781" y="1565463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tapa"/>
          <p:cNvSpPr/>
          <p:nvPr/>
        </p:nvSpPr>
        <p:spPr>
          <a:xfrm>
            <a:off x="8926303" y="1594049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Rectángulo redondeado 44"/>
          <p:cNvSpPr/>
          <p:nvPr/>
        </p:nvSpPr>
        <p:spPr>
          <a:xfrm>
            <a:off x="10238397" y="1594049"/>
            <a:ext cx="1169233" cy="1514007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ocultar"/>
          <p:cNvSpPr/>
          <p:nvPr/>
        </p:nvSpPr>
        <p:spPr>
          <a:xfrm>
            <a:off x="11017275" y="1565463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tapa"/>
          <p:cNvSpPr/>
          <p:nvPr/>
        </p:nvSpPr>
        <p:spPr>
          <a:xfrm>
            <a:off x="10320857" y="1622635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Rectángulo redondeado 47"/>
          <p:cNvSpPr/>
          <p:nvPr/>
        </p:nvSpPr>
        <p:spPr>
          <a:xfrm>
            <a:off x="748904" y="3510879"/>
            <a:ext cx="1169233" cy="1514007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ocultar"/>
          <p:cNvSpPr/>
          <p:nvPr/>
        </p:nvSpPr>
        <p:spPr>
          <a:xfrm>
            <a:off x="1527782" y="3482293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tapa"/>
          <p:cNvSpPr/>
          <p:nvPr/>
        </p:nvSpPr>
        <p:spPr>
          <a:xfrm>
            <a:off x="725310" y="3512922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Rectángulo redondeado 50"/>
          <p:cNvSpPr/>
          <p:nvPr/>
        </p:nvSpPr>
        <p:spPr>
          <a:xfrm>
            <a:off x="2112398" y="3523078"/>
            <a:ext cx="1169233" cy="151400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ocultar"/>
          <p:cNvSpPr/>
          <p:nvPr/>
        </p:nvSpPr>
        <p:spPr>
          <a:xfrm>
            <a:off x="2891276" y="3494492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tapa"/>
          <p:cNvSpPr/>
          <p:nvPr/>
        </p:nvSpPr>
        <p:spPr>
          <a:xfrm>
            <a:off x="2078436" y="3506661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4" name="Rectángulo redondeado 53"/>
          <p:cNvSpPr/>
          <p:nvPr/>
        </p:nvSpPr>
        <p:spPr>
          <a:xfrm>
            <a:off x="3461083" y="3523078"/>
            <a:ext cx="1169233" cy="1514007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5" name="ocultar"/>
          <p:cNvSpPr/>
          <p:nvPr/>
        </p:nvSpPr>
        <p:spPr>
          <a:xfrm>
            <a:off x="4239961" y="3494492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tapa"/>
          <p:cNvSpPr/>
          <p:nvPr/>
        </p:nvSpPr>
        <p:spPr>
          <a:xfrm>
            <a:off x="3443050" y="3551664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7" name="Rectángulo redondeado 56"/>
          <p:cNvSpPr/>
          <p:nvPr/>
        </p:nvSpPr>
        <p:spPr>
          <a:xfrm>
            <a:off x="4824577" y="3523078"/>
            <a:ext cx="1169233" cy="1514007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ocultar"/>
          <p:cNvSpPr/>
          <p:nvPr/>
        </p:nvSpPr>
        <p:spPr>
          <a:xfrm>
            <a:off x="5603455" y="3494492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tapa"/>
          <p:cNvSpPr/>
          <p:nvPr/>
        </p:nvSpPr>
        <p:spPr>
          <a:xfrm>
            <a:off x="4778771" y="3562334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Rectángulo redondeado 59"/>
          <p:cNvSpPr/>
          <p:nvPr/>
        </p:nvSpPr>
        <p:spPr>
          <a:xfrm>
            <a:off x="6147231" y="3482874"/>
            <a:ext cx="1169233" cy="1514007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1" name="ocultar"/>
          <p:cNvSpPr/>
          <p:nvPr/>
        </p:nvSpPr>
        <p:spPr>
          <a:xfrm>
            <a:off x="6926109" y="3454288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tapa"/>
          <p:cNvSpPr/>
          <p:nvPr/>
        </p:nvSpPr>
        <p:spPr>
          <a:xfrm>
            <a:off x="6165005" y="3551218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3" name="Rectángulo redondeado 62"/>
          <p:cNvSpPr/>
          <p:nvPr/>
        </p:nvSpPr>
        <p:spPr>
          <a:xfrm>
            <a:off x="7526218" y="3525488"/>
            <a:ext cx="1169233" cy="1514007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4" name="ocultar"/>
          <p:cNvSpPr/>
          <p:nvPr/>
        </p:nvSpPr>
        <p:spPr>
          <a:xfrm>
            <a:off x="8305096" y="3496902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5" name="tapa"/>
          <p:cNvSpPr/>
          <p:nvPr/>
        </p:nvSpPr>
        <p:spPr>
          <a:xfrm>
            <a:off x="7584546" y="3570461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6" name="Rectángulo redondeado 65"/>
          <p:cNvSpPr/>
          <p:nvPr/>
        </p:nvSpPr>
        <p:spPr>
          <a:xfrm>
            <a:off x="8966258" y="3551218"/>
            <a:ext cx="1169233" cy="151400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ocultar"/>
          <p:cNvSpPr/>
          <p:nvPr/>
        </p:nvSpPr>
        <p:spPr>
          <a:xfrm>
            <a:off x="9745136" y="3522632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8" name="tapa"/>
          <p:cNvSpPr/>
          <p:nvPr/>
        </p:nvSpPr>
        <p:spPr>
          <a:xfrm>
            <a:off x="8980742" y="3551217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9" name="Rectángulo redondeado 68"/>
          <p:cNvSpPr/>
          <p:nvPr/>
        </p:nvSpPr>
        <p:spPr>
          <a:xfrm>
            <a:off x="10319896" y="3559741"/>
            <a:ext cx="1169233" cy="151400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0" name="ocultar"/>
          <p:cNvSpPr/>
          <p:nvPr/>
        </p:nvSpPr>
        <p:spPr>
          <a:xfrm>
            <a:off x="11098774" y="3531155"/>
            <a:ext cx="374167" cy="467363"/>
          </a:xfrm>
          <a:prstGeom prst="mathMultiply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1" name="tapa"/>
          <p:cNvSpPr/>
          <p:nvPr/>
        </p:nvSpPr>
        <p:spPr>
          <a:xfrm>
            <a:off x="10387547" y="3551217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66FF3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5" name="Rectángulo redondeado 74">
            <a:hlinkClick r:id="" action="ppaction://hlinkshowjump?jump=nextslide"/>
          </p:cNvPr>
          <p:cNvSpPr/>
          <p:nvPr/>
        </p:nvSpPr>
        <p:spPr>
          <a:xfrm>
            <a:off x="5204465" y="5597191"/>
            <a:ext cx="1907976" cy="749185"/>
          </a:xfrm>
          <a:prstGeom prst="roundRect">
            <a:avLst/>
          </a:prstGeom>
          <a:solidFill>
            <a:srgbClr val="FF9933"/>
          </a:solidFill>
          <a:ln w="76200">
            <a:noFill/>
          </a:ln>
          <a:effectLst>
            <a:glow rad="165100">
              <a:schemeClr val="bg1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Bell MT" panose="02020503060305020303" pitchFamily="18" charset="0"/>
              </a:rPr>
              <a:t>siguiente</a:t>
            </a:r>
            <a:endParaRPr lang="es-CL" sz="32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189181" y="-68205"/>
            <a:ext cx="56538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dirty="0">
                <a:ln w="28575">
                  <a:solidFill>
                    <a:schemeClr val="tx1"/>
                  </a:solidFill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54000">
                    <a:schemeClr val="bg1">
                      <a:alpha val="84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Nivel 3</a:t>
            </a:r>
          </a:p>
        </p:txBody>
      </p:sp>
    </p:spTree>
    <p:extLst>
      <p:ext uri="{BB962C8B-B14F-4D97-AF65-F5344CB8AC3E}">
        <p14:creationId xmlns:p14="http://schemas.microsoft.com/office/powerpoint/2010/main" val="1863811988"/>
      </p:ext>
    </p:extLst>
  </p:cSld>
  <p:clrMapOvr>
    <a:masterClrMapping/>
  </p:clrMapOvr>
  <p:transition advClick="0">
    <p:push dir="u"/>
    <p:sndAc>
      <p:stSnd>
        <p:snd r:embed="rId2" name="Aire que pasa rapid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1" grpId="0" animBg="1"/>
      <p:bldP spid="41" grpId="1" animBg="1"/>
      <p:bldP spid="44" grpId="0" animBg="1"/>
      <p:bldP spid="44" grpId="1" animBg="1"/>
      <p:bldP spid="47" grpId="0" animBg="1"/>
      <p:bldP spid="47" grpId="1" animBg="1"/>
      <p:bldP spid="50" grpId="0" animBg="1"/>
      <p:bldP spid="50" grpId="1" animBg="1"/>
      <p:bldP spid="53" grpId="0" animBg="1"/>
      <p:bldP spid="53" grpId="1" animBg="1"/>
      <p:bldP spid="56" grpId="0" animBg="1"/>
      <p:bldP spid="56" grpId="1" animBg="1"/>
      <p:bldP spid="59" grpId="0" animBg="1"/>
      <p:bldP spid="59" grpId="1" animBg="1"/>
      <p:bldP spid="62" grpId="0" animBg="1"/>
      <p:bldP spid="62" grpId="1" animBg="1"/>
      <p:bldP spid="65" grpId="0" animBg="1"/>
      <p:bldP spid="65" grpId="1" animBg="1"/>
      <p:bldP spid="68" grpId="0" animBg="1"/>
      <p:bldP spid="68" grpId="1" animBg="1"/>
      <p:bldP spid="71" grpId="0" animBg="1"/>
      <p:bldP spid="71" grpId="1" animBg="1"/>
      <p:bldP spid="75" grpId="0" animBg="1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redondeado 22"/>
          <p:cNvSpPr/>
          <p:nvPr/>
        </p:nvSpPr>
        <p:spPr>
          <a:xfrm>
            <a:off x="745951" y="1522772"/>
            <a:ext cx="1169233" cy="151400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ocultar"/>
          <p:cNvSpPr/>
          <p:nvPr/>
        </p:nvSpPr>
        <p:spPr>
          <a:xfrm>
            <a:off x="1460268" y="1522771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4" name="tapa"/>
          <p:cNvSpPr/>
          <p:nvPr/>
        </p:nvSpPr>
        <p:spPr>
          <a:xfrm>
            <a:off x="718528" y="1486302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redondeado 24"/>
          <p:cNvSpPr/>
          <p:nvPr/>
        </p:nvSpPr>
        <p:spPr>
          <a:xfrm>
            <a:off x="2107786" y="1522772"/>
            <a:ext cx="1169233" cy="151400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ocultar"/>
          <p:cNvSpPr/>
          <p:nvPr/>
        </p:nvSpPr>
        <p:spPr>
          <a:xfrm>
            <a:off x="2822103" y="1522771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7" name="tapa"/>
          <p:cNvSpPr/>
          <p:nvPr/>
        </p:nvSpPr>
        <p:spPr>
          <a:xfrm>
            <a:off x="2097319" y="1504516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Rectángulo redondeado 30"/>
          <p:cNvSpPr/>
          <p:nvPr/>
        </p:nvSpPr>
        <p:spPr>
          <a:xfrm>
            <a:off x="3469621" y="1522772"/>
            <a:ext cx="1169233" cy="151400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ocultar"/>
          <p:cNvSpPr/>
          <p:nvPr/>
        </p:nvSpPr>
        <p:spPr>
          <a:xfrm>
            <a:off x="4183938" y="1522771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3" name="tapa"/>
          <p:cNvSpPr/>
          <p:nvPr/>
        </p:nvSpPr>
        <p:spPr>
          <a:xfrm>
            <a:off x="3452665" y="1524335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Rectángulo redondeado 33"/>
          <p:cNvSpPr/>
          <p:nvPr/>
        </p:nvSpPr>
        <p:spPr>
          <a:xfrm>
            <a:off x="4831456" y="1522772"/>
            <a:ext cx="1169233" cy="1514007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ocultar"/>
          <p:cNvSpPr/>
          <p:nvPr/>
        </p:nvSpPr>
        <p:spPr>
          <a:xfrm>
            <a:off x="5545773" y="1522771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6" name="tapa"/>
          <p:cNvSpPr/>
          <p:nvPr/>
        </p:nvSpPr>
        <p:spPr>
          <a:xfrm>
            <a:off x="4848411" y="1546817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Rectángulo redondeado 36"/>
          <p:cNvSpPr/>
          <p:nvPr/>
        </p:nvSpPr>
        <p:spPr>
          <a:xfrm>
            <a:off x="6193291" y="1522772"/>
            <a:ext cx="1169233" cy="1514007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ocultar"/>
          <p:cNvSpPr/>
          <p:nvPr/>
        </p:nvSpPr>
        <p:spPr>
          <a:xfrm>
            <a:off x="6907608" y="1522771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9" name="tapa"/>
          <p:cNvSpPr/>
          <p:nvPr/>
        </p:nvSpPr>
        <p:spPr>
          <a:xfrm>
            <a:off x="6209265" y="1515357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Rectángulo redondeado 39"/>
          <p:cNvSpPr/>
          <p:nvPr/>
        </p:nvSpPr>
        <p:spPr>
          <a:xfrm>
            <a:off x="7555126" y="1522772"/>
            <a:ext cx="1169233" cy="1514007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ocultar"/>
          <p:cNvSpPr/>
          <p:nvPr/>
        </p:nvSpPr>
        <p:spPr>
          <a:xfrm>
            <a:off x="8269443" y="1522771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2" name="tapa"/>
          <p:cNvSpPr/>
          <p:nvPr/>
        </p:nvSpPr>
        <p:spPr>
          <a:xfrm>
            <a:off x="7570311" y="1515357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Rectángulo redondeado 42"/>
          <p:cNvSpPr/>
          <p:nvPr/>
        </p:nvSpPr>
        <p:spPr>
          <a:xfrm>
            <a:off x="8916961" y="1522772"/>
            <a:ext cx="1169233" cy="1514007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ocultar"/>
          <p:cNvSpPr/>
          <p:nvPr/>
        </p:nvSpPr>
        <p:spPr>
          <a:xfrm>
            <a:off x="9631278" y="1522771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5" name="tapa"/>
          <p:cNvSpPr/>
          <p:nvPr/>
        </p:nvSpPr>
        <p:spPr>
          <a:xfrm>
            <a:off x="8932144" y="1504516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redondeado 45"/>
          <p:cNvSpPr/>
          <p:nvPr/>
        </p:nvSpPr>
        <p:spPr>
          <a:xfrm>
            <a:off x="10278796" y="1522772"/>
            <a:ext cx="1169233" cy="1514007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ocultar"/>
          <p:cNvSpPr/>
          <p:nvPr/>
        </p:nvSpPr>
        <p:spPr>
          <a:xfrm>
            <a:off x="10993113" y="1522771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8" name="tapa"/>
          <p:cNvSpPr/>
          <p:nvPr/>
        </p:nvSpPr>
        <p:spPr>
          <a:xfrm>
            <a:off x="10289261" y="1486303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Rectángulo redondeado 48"/>
          <p:cNvSpPr/>
          <p:nvPr/>
        </p:nvSpPr>
        <p:spPr>
          <a:xfrm>
            <a:off x="745951" y="3369483"/>
            <a:ext cx="1169233" cy="1514007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ocultar"/>
          <p:cNvSpPr/>
          <p:nvPr/>
        </p:nvSpPr>
        <p:spPr>
          <a:xfrm>
            <a:off x="1460268" y="3369482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1" name="tapa"/>
          <p:cNvSpPr/>
          <p:nvPr/>
        </p:nvSpPr>
        <p:spPr>
          <a:xfrm>
            <a:off x="745950" y="3369481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Rectángulo redondeado 51"/>
          <p:cNvSpPr/>
          <p:nvPr/>
        </p:nvSpPr>
        <p:spPr>
          <a:xfrm>
            <a:off x="2107786" y="3369483"/>
            <a:ext cx="1169233" cy="1514007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ocultar"/>
          <p:cNvSpPr/>
          <p:nvPr/>
        </p:nvSpPr>
        <p:spPr>
          <a:xfrm>
            <a:off x="2822103" y="3369482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4" name="tapa"/>
          <p:cNvSpPr/>
          <p:nvPr/>
        </p:nvSpPr>
        <p:spPr>
          <a:xfrm>
            <a:off x="2114663" y="3351229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5" name="Rectángulo redondeado 54"/>
          <p:cNvSpPr/>
          <p:nvPr/>
        </p:nvSpPr>
        <p:spPr>
          <a:xfrm>
            <a:off x="3469621" y="3369483"/>
            <a:ext cx="1169233" cy="1514007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ocultar"/>
          <p:cNvSpPr/>
          <p:nvPr/>
        </p:nvSpPr>
        <p:spPr>
          <a:xfrm>
            <a:off x="4183938" y="3369482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7" name="tapa"/>
          <p:cNvSpPr/>
          <p:nvPr/>
        </p:nvSpPr>
        <p:spPr>
          <a:xfrm>
            <a:off x="3468129" y="3328102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Rectángulo redondeado 57"/>
          <p:cNvSpPr/>
          <p:nvPr/>
        </p:nvSpPr>
        <p:spPr>
          <a:xfrm>
            <a:off x="4831456" y="3369483"/>
            <a:ext cx="1169233" cy="1514007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ocultar"/>
          <p:cNvSpPr/>
          <p:nvPr/>
        </p:nvSpPr>
        <p:spPr>
          <a:xfrm>
            <a:off x="5545773" y="3369482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0" name="tapa"/>
          <p:cNvSpPr/>
          <p:nvPr/>
        </p:nvSpPr>
        <p:spPr>
          <a:xfrm>
            <a:off x="4847157" y="3351229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1" name="Rectángulo redondeado 60"/>
          <p:cNvSpPr/>
          <p:nvPr/>
        </p:nvSpPr>
        <p:spPr>
          <a:xfrm>
            <a:off x="6193291" y="3369483"/>
            <a:ext cx="1169233" cy="1514007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ocultar"/>
          <p:cNvSpPr/>
          <p:nvPr/>
        </p:nvSpPr>
        <p:spPr>
          <a:xfrm>
            <a:off x="6907608" y="3369482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3" name="tapa"/>
          <p:cNvSpPr/>
          <p:nvPr/>
        </p:nvSpPr>
        <p:spPr>
          <a:xfrm>
            <a:off x="6193291" y="3339665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4" name="Rectángulo redondeado 63"/>
          <p:cNvSpPr/>
          <p:nvPr/>
        </p:nvSpPr>
        <p:spPr>
          <a:xfrm>
            <a:off x="7555126" y="3369483"/>
            <a:ext cx="1169233" cy="151400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5" name="ocultar"/>
          <p:cNvSpPr/>
          <p:nvPr/>
        </p:nvSpPr>
        <p:spPr>
          <a:xfrm>
            <a:off x="8269443" y="3369482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6" name="tapa"/>
          <p:cNvSpPr/>
          <p:nvPr/>
        </p:nvSpPr>
        <p:spPr>
          <a:xfrm>
            <a:off x="7566389" y="3339665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Rectángulo redondeado 66"/>
          <p:cNvSpPr/>
          <p:nvPr/>
        </p:nvSpPr>
        <p:spPr>
          <a:xfrm>
            <a:off x="8916961" y="3369483"/>
            <a:ext cx="1169233" cy="151400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8" name="ocultar"/>
          <p:cNvSpPr/>
          <p:nvPr/>
        </p:nvSpPr>
        <p:spPr>
          <a:xfrm>
            <a:off x="9631278" y="3369482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9" name="tapa"/>
          <p:cNvSpPr/>
          <p:nvPr/>
        </p:nvSpPr>
        <p:spPr>
          <a:xfrm>
            <a:off x="8905697" y="3328101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0" name="Rectángulo redondeado 69"/>
          <p:cNvSpPr/>
          <p:nvPr/>
        </p:nvSpPr>
        <p:spPr>
          <a:xfrm>
            <a:off x="10278796" y="3369483"/>
            <a:ext cx="1169233" cy="151400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1" name="ocultar"/>
          <p:cNvSpPr/>
          <p:nvPr/>
        </p:nvSpPr>
        <p:spPr>
          <a:xfrm>
            <a:off x="10993113" y="3369482"/>
            <a:ext cx="454916" cy="500459"/>
          </a:xfrm>
          <a:prstGeom prst="mathMultiply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2" name="tapa"/>
          <p:cNvSpPr/>
          <p:nvPr/>
        </p:nvSpPr>
        <p:spPr>
          <a:xfrm>
            <a:off x="10278795" y="3351231"/>
            <a:ext cx="1169233" cy="1514007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FF99"/>
            </a:solidFill>
          </a:ln>
          <a:effectLst>
            <a:glow rad="12700">
              <a:srgbClr val="00FF99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4" name="Rectángulo redondeado 73">
            <a:hlinkClick r:id="" action="ppaction://hlinkshowjump?jump=nextslide"/>
          </p:cNvPr>
          <p:cNvSpPr/>
          <p:nvPr/>
        </p:nvSpPr>
        <p:spPr>
          <a:xfrm>
            <a:off x="5239303" y="5589826"/>
            <a:ext cx="1907976" cy="749185"/>
          </a:xfrm>
          <a:prstGeom prst="roundRect">
            <a:avLst/>
          </a:prstGeom>
          <a:solidFill>
            <a:srgbClr val="FF9933"/>
          </a:solidFill>
          <a:ln w="76200">
            <a:noFill/>
          </a:ln>
          <a:effectLst>
            <a:glow rad="165100">
              <a:schemeClr val="bg1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Bell MT" panose="02020503060305020303" pitchFamily="18" charset="0"/>
              </a:rPr>
              <a:t>siguiente</a:t>
            </a:r>
            <a:endParaRPr lang="es-CL" sz="32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731208"/>
      </p:ext>
    </p:extLst>
  </p:cSld>
  <p:clrMapOvr>
    <a:masterClrMapping/>
  </p:clrMapOvr>
  <p:transition advClick="0">
    <p:push dir="u"/>
    <p:sndAc>
      <p:stSnd>
        <p:snd r:embed="rId2" name="Gol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3" grpId="0" animBg="1"/>
      <p:bldP spid="33" grpId="1" animBg="1"/>
      <p:bldP spid="36" grpId="0" animBg="1"/>
      <p:bldP spid="36" grpId="1" animBg="1"/>
      <p:bldP spid="39" grpId="0" animBg="1"/>
      <p:bldP spid="39" grpId="1" animBg="1"/>
      <p:bldP spid="42" grpId="0" animBg="1"/>
      <p:bldP spid="42" grpId="1" animBg="1"/>
      <p:bldP spid="45" grpId="0" animBg="1"/>
      <p:bldP spid="45" grpId="1" animBg="1"/>
      <p:bldP spid="48" grpId="0" animBg="1"/>
      <p:bldP spid="48" grpId="1" animBg="1"/>
      <p:bldP spid="51" grpId="0" animBg="1"/>
      <p:bldP spid="51" grpId="1" animBg="1"/>
      <p:bldP spid="54" grpId="0" animBg="1"/>
      <p:bldP spid="54" grpId="1" animBg="1"/>
      <p:bldP spid="57" grpId="0" animBg="1"/>
      <p:bldP spid="57" grpId="1" animBg="1"/>
      <p:bldP spid="60" grpId="0" animBg="1"/>
      <p:bldP spid="60" grpId="1" animBg="1"/>
      <p:bldP spid="63" grpId="0" animBg="1"/>
      <p:bldP spid="63" grpId="1" animBg="1"/>
      <p:bldP spid="66" grpId="0" animBg="1"/>
      <p:bldP spid="66" grpId="1" animBg="1"/>
      <p:bldP spid="69" grpId="0" animBg="1"/>
      <p:bldP spid="69" grpId="1" animBg="1"/>
      <p:bldP spid="72" grpId="0" animBg="1"/>
      <p:bldP spid="72" grpId="1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23" y="400776"/>
            <a:ext cx="5976730" cy="61986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" y="143199"/>
            <a:ext cx="6050466" cy="6198676"/>
          </a:xfrm>
          <a:prstGeom prst="rect">
            <a:avLst/>
          </a:prstGeom>
        </p:spPr>
      </p:pic>
      <p:sp>
        <p:nvSpPr>
          <p:cNvPr id="5" name="Rectángulo redondeado 4">
            <a:hlinkClick r:id="rId5" action="ppaction://hlinksldjump"/>
          </p:cNvPr>
          <p:cNvSpPr/>
          <p:nvPr/>
        </p:nvSpPr>
        <p:spPr>
          <a:xfrm>
            <a:off x="5333861" y="5573631"/>
            <a:ext cx="1810931" cy="768244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glow>
              <a:srgbClr val="FF6600"/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chemeClr val="tx1"/>
                </a:solidFill>
                <a:latin typeface="Bell MT" panose="02020503060305020303" pitchFamily="18" charset="0"/>
              </a:rPr>
              <a:t>Inicio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299083" y="2210201"/>
            <a:ext cx="588048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88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rgbClr val="FF33CC">
                      <a:alpha val="9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¡Muy bien!</a:t>
            </a:r>
          </a:p>
          <a:p>
            <a:pPr algn="ctr"/>
            <a:r>
              <a:rPr lang="es-ES" sz="88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rgbClr val="FF33CC">
                      <a:alpha val="9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¡Ganaste!</a:t>
            </a:r>
          </a:p>
        </p:txBody>
      </p:sp>
      <p:pic>
        <p:nvPicPr>
          <p:cNvPr id="1028" name="Picture 4" descr="Banderas de Chil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59" y="2925304"/>
            <a:ext cx="3176933" cy="240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tes-ta-da-w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6973" y="230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6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817</TotalTime>
  <Words>107</Words>
  <Application>Microsoft Office PowerPoint</Application>
  <PresentationFormat>Panorámica</PresentationFormat>
  <Paragraphs>35</Paragraphs>
  <Slides>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Valeska Zamora</dc:creator>
  <cp:lastModifiedBy>rosita7913@gmail.com</cp:lastModifiedBy>
  <cp:revision>71</cp:revision>
  <dcterms:created xsi:type="dcterms:W3CDTF">2020-09-02T20:23:05Z</dcterms:created>
  <dcterms:modified xsi:type="dcterms:W3CDTF">2020-09-04T14:39:40Z</dcterms:modified>
</cp:coreProperties>
</file>